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350" r:id="rId4"/>
    <p:sldId id="349" r:id="rId5"/>
    <p:sldId id="352" r:id="rId6"/>
    <p:sldId id="258" r:id="rId7"/>
    <p:sldId id="389" r:id="rId8"/>
    <p:sldId id="387" r:id="rId9"/>
    <p:sldId id="353" r:id="rId10"/>
    <p:sldId id="355" r:id="rId11"/>
    <p:sldId id="356" r:id="rId12"/>
    <p:sldId id="393" r:id="rId13"/>
    <p:sldId id="390" r:id="rId14"/>
    <p:sldId id="391" r:id="rId15"/>
    <p:sldId id="392" r:id="rId16"/>
    <p:sldId id="400" r:id="rId17"/>
    <p:sldId id="401" r:id="rId18"/>
    <p:sldId id="362" r:id="rId19"/>
    <p:sldId id="402" r:id="rId20"/>
    <p:sldId id="388" r:id="rId21"/>
    <p:sldId id="371" r:id="rId22"/>
    <p:sldId id="368" r:id="rId23"/>
    <p:sldId id="369" r:id="rId24"/>
    <p:sldId id="386" r:id="rId25"/>
    <p:sldId id="366" r:id="rId26"/>
    <p:sldId id="384" r:id="rId27"/>
    <p:sldId id="394" r:id="rId28"/>
    <p:sldId id="395" r:id="rId29"/>
    <p:sldId id="399" r:id="rId30"/>
    <p:sldId id="397" r:id="rId31"/>
    <p:sldId id="383" r:id="rId32"/>
    <p:sldId id="381" r:id="rId33"/>
    <p:sldId id="385" r:id="rId34"/>
    <p:sldId id="406" r:id="rId35"/>
    <p:sldId id="403" r:id="rId36"/>
    <p:sldId id="404" r:id="rId37"/>
    <p:sldId id="342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65" autoAdjust="0"/>
    <p:restoredTop sz="93223" autoAdjust="0"/>
  </p:normalViewPr>
  <p:slideViewPr>
    <p:cSldViewPr snapToGrid="0" snapToObjects="1">
      <p:cViewPr varScale="1">
        <p:scale>
          <a:sx n="68" d="100"/>
          <a:sy n="68" d="100"/>
        </p:scale>
        <p:origin x="828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notesViewPr>
    <p:cSldViewPr snapToGrid="0" snapToObjects="1">
      <p:cViewPr varScale="1">
        <p:scale>
          <a:sx n="56" d="100"/>
          <a:sy n="56" d="100"/>
        </p:scale>
        <p:origin x="285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020BE-74F3-49E9-B20A-FF2328683037}" type="datetimeFigureOut">
              <a:rPr lang="zh-CN" altLang="en-US" smtClean="0"/>
              <a:t>2018/10/4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4E579-B7EB-437E-BE98-C3E07473C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4461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0BCF4-8006-D146-B897-FECE01FC0584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5A895-FE97-F344-B5F3-628417506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16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56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15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7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1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39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2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 features to capture meaningful factors of variation in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69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 features to capture meaningful factors of variation in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45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4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01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05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35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65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56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615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541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694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48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974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89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634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00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499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52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01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10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5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32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1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5A895-FE97-F344-B5F3-6284175061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04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575CB-82FC-B344-9722-41F66F2D8CE6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D8A9-CC29-B947-A977-8E6809F27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8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575CB-82FC-B344-9722-41F66F2D8CE6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D8A9-CC29-B947-A977-8E6809F27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4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575CB-82FC-B344-9722-41F66F2D8CE6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D8A9-CC29-B947-A977-8E6809F27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86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575CB-82FC-B344-9722-41F66F2D8CE6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D8A9-CC29-B947-A977-8E6809F27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96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575CB-82FC-B344-9722-41F66F2D8CE6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D8A9-CC29-B947-A977-8E6809F27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8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575CB-82FC-B344-9722-41F66F2D8CE6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D8A9-CC29-B947-A977-8E6809F27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6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575CB-82FC-B344-9722-41F66F2D8CE6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D8A9-CC29-B947-A977-8E6809F27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64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575CB-82FC-B344-9722-41F66F2D8CE6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D8A9-CC29-B947-A977-8E6809F27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16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575CB-82FC-B344-9722-41F66F2D8CE6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D8A9-CC29-B947-A977-8E6809F27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94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575CB-82FC-B344-9722-41F66F2D8CE6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D8A9-CC29-B947-A977-8E6809F27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849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575CB-82FC-B344-9722-41F66F2D8CE6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AD8A9-CC29-B947-A977-8E6809F27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575CB-82FC-B344-9722-41F66F2D8CE6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AD8A9-CC29-B947-A977-8E6809F27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45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13" Type="http://schemas.openxmlformats.org/officeDocument/2006/relationships/image" Target="../media/image63.png"/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12" Type="http://schemas.openxmlformats.org/officeDocument/2006/relationships/image" Target="../media/image18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g"/><Relationship Id="rId11" Type="http://schemas.openxmlformats.org/officeDocument/2006/relationships/image" Target="../media/image59.jpg"/><Relationship Id="rId5" Type="http://schemas.openxmlformats.org/officeDocument/2006/relationships/image" Target="../media/image53.jpg"/><Relationship Id="rId10" Type="http://schemas.openxmlformats.org/officeDocument/2006/relationships/image" Target="../media/image58.jpg"/><Relationship Id="rId4" Type="http://schemas.openxmlformats.org/officeDocument/2006/relationships/image" Target="../media/image52.jpg"/><Relationship Id="rId9" Type="http://schemas.openxmlformats.org/officeDocument/2006/relationships/image" Target="../media/image5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8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8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18.gif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18.gif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30211"/>
            <a:ext cx="9144000" cy="133665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Generative Model</a:t>
            </a:r>
            <a:br>
              <a:rPr lang="en-US" dirty="0" smtClean="0">
                <a:latin typeface="+mn-lt"/>
              </a:rPr>
            </a:br>
            <a:r>
              <a:rPr lang="en-US" sz="3000" dirty="0" err="1">
                <a:solidFill>
                  <a:schemeClr val="tx2"/>
                </a:solidFill>
                <a:latin typeface="+mn-lt"/>
              </a:rPr>
              <a:t>Autoencoder</a:t>
            </a:r>
            <a:r>
              <a:rPr lang="en-US" sz="3000" dirty="0">
                <a:solidFill>
                  <a:schemeClr val="tx2"/>
                </a:solidFill>
                <a:latin typeface="+mn-lt"/>
              </a:rPr>
              <a:t> (AE) and Generative adversarial network (GAN)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833100"/>
            <a:ext cx="6858000" cy="1241822"/>
          </a:xfrm>
        </p:spPr>
        <p:txBody>
          <a:bodyPr/>
          <a:lstStyle/>
          <a:p>
            <a:r>
              <a:rPr lang="en-US" dirty="0" err="1" smtClean="0"/>
              <a:t>Weijian</a:t>
            </a:r>
            <a:r>
              <a:rPr lang="en-US" dirty="0" smtClean="0"/>
              <a:t> Deng</a:t>
            </a:r>
          </a:p>
        </p:txBody>
      </p:sp>
    </p:spTree>
    <p:extLst>
      <p:ext uri="{BB962C8B-B14F-4D97-AF65-F5344CB8AC3E}">
        <p14:creationId xmlns:p14="http://schemas.microsoft.com/office/powerpoint/2010/main" val="146257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20" y="1817243"/>
            <a:ext cx="3294594" cy="21439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421" y="1817243"/>
            <a:ext cx="3245151" cy="21439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4988035" y="4088146"/>
                <a:ext cx="3460434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dirty="0" smtClean="0"/>
                  <a:t>generated images distribution</a:t>
                </a:r>
              </a:p>
              <a:p>
                <a:r>
                  <a:rPr lang="en-US" altLang="zh-CN" sz="2100" dirty="0"/>
                  <a:t>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CN" sz="21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1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1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035" y="4088146"/>
                <a:ext cx="3460434" cy="738664"/>
              </a:xfrm>
              <a:prstGeom prst="rect">
                <a:avLst/>
              </a:prstGeom>
              <a:blipFill>
                <a:blip r:embed="rId5"/>
                <a:stretch>
                  <a:fillRect l="-2113" t="-5785" r="-1232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2831923" y="5358873"/>
                <a:ext cx="489907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3200" b="1" dirty="0" smtClean="0"/>
                  <a:t> 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d>
                      <m:dPr>
                        <m:ctrlPr>
                          <a:rPr lang="en-US" altLang="zh-CN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i="1" dirty="0"/>
                  <a:t> ?</a:t>
                </a: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923" y="5358873"/>
                <a:ext cx="4899079" cy="584775"/>
              </a:xfrm>
              <a:prstGeom prst="rect">
                <a:avLst/>
              </a:prstGeom>
              <a:blipFill>
                <a:blip r:embed="rId6"/>
                <a:stretch>
                  <a:fillRect l="-1370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173004" y="4106475"/>
                <a:ext cx="2814810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dirty="0"/>
                  <a:t>Real images distribution</a:t>
                </a:r>
              </a:p>
              <a:p>
                <a:r>
                  <a:rPr lang="en-US" altLang="zh-CN" sz="2100" dirty="0"/>
                  <a:t>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zh-CN" sz="21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1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1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004" y="4106475"/>
                <a:ext cx="2814810" cy="738664"/>
              </a:xfrm>
              <a:prstGeom prst="rect">
                <a:avLst/>
              </a:prstGeom>
              <a:blipFill>
                <a:blip r:embed="rId7"/>
                <a:stretch>
                  <a:fillRect l="-2597" t="-5785" r="-1732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 txBox="1">
            <a:spLocks/>
          </p:cNvSpPr>
          <p:nvPr/>
        </p:nvSpPr>
        <p:spPr>
          <a:xfrm>
            <a:off x="453606" y="358115"/>
            <a:ext cx="838962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+mn-lt"/>
              </a:rPr>
              <a:t>Generative </a:t>
            </a:r>
            <a:r>
              <a:rPr lang="en-US" dirty="0">
                <a:latin typeface="+mn-lt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67879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53606" y="358115"/>
            <a:ext cx="838962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>
                <a:latin typeface="+mn-lt"/>
              </a:rPr>
              <a:t>Autoencoder</a:t>
            </a:r>
            <a:endParaRPr lang="en-US" dirty="0">
              <a:latin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2951" y="2213672"/>
            <a:ext cx="8183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Unsupervised approach for learning a lower-dimensional feature representation from unlabeled training data</a:t>
            </a:r>
          </a:p>
        </p:txBody>
      </p:sp>
      <p:sp>
        <p:nvSpPr>
          <p:cNvPr id="11" name="矩形 10"/>
          <p:cNvSpPr/>
          <p:nvPr/>
        </p:nvSpPr>
        <p:spPr>
          <a:xfrm>
            <a:off x="742951" y="1329696"/>
            <a:ext cx="20857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/>
              <a:t>Autoencoder</a:t>
            </a:r>
            <a:endParaRPr lang="zh-CN" altLang="en-US" sz="21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2618061" y="3552111"/>
            <a:ext cx="4654394" cy="2592440"/>
            <a:chOff x="2618061" y="3552111"/>
            <a:chExt cx="4654394" cy="259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/>
                <p:cNvSpPr/>
                <p:nvPr/>
              </p:nvSpPr>
              <p:spPr>
                <a:xfrm>
                  <a:off x="2632128" y="3561412"/>
                  <a:ext cx="2489982" cy="491326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矩形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2128" y="3561412"/>
                  <a:ext cx="2489982" cy="4913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矩形 11"/>
            <p:cNvSpPr/>
            <p:nvPr/>
          </p:nvSpPr>
          <p:spPr>
            <a:xfrm>
              <a:off x="2618061" y="5611021"/>
              <a:ext cx="2489982" cy="4913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3055267" y="4565188"/>
                  <a:ext cx="1603717" cy="389402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5267" y="4565188"/>
                  <a:ext cx="1603717" cy="38940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直接箭头连接符 4"/>
            <p:cNvCxnSpPr>
              <a:stCxn id="14" idx="0"/>
            </p:cNvCxnSpPr>
            <p:nvPr/>
          </p:nvCxnSpPr>
          <p:spPr>
            <a:xfrm flipH="1" flipV="1">
              <a:off x="3857125" y="4112537"/>
              <a:ext cx="1" cy="452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 flipH="1" flipV="1">
              <a:off x="3857126" y="5053064"/>
              <a:ext cx="1" cy="452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018777" y="4170050"/>
              <a:ext cx="10642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Decoder</a:t>
              </a:r>
              <a:endParaRPr lang="en-US" sz="2000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042822" y="5114140"/>
              <a:ext cx="10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Encoder</a:t>
              </a: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3623075" y="5559776"/>
                  <a:ext cx="50808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3075" y="5559776"/>
                  <a:ext cx="508088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文本框 18"/>
            <p:cNvSpPr txBox="1"/>
            <p:nvPr/>
          </p:nvSpPr>
          <p:spPr>
            <a:xfrm>
              <a:off x="5769383" y="5744441"/>
              <a:ext cx="1259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Input data</a:t>
              </a:r>
              <a:endParaRPr lang="en-US" sz="2000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525887" y="3552111"/>
              <a:ext cx="17465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Reconstructed </a:t>
              </a:r>
            </a:p>
            <a:p>
              <a:r>
                <a:rPr lang="en-US" sz="2000" dirty="0" smtClean="0"/>
                <a:t>   Input data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061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53606" y="358115"/>
            <a:ext cx="838962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>
                <a:latin typeface="+mn-lt"/>
              </a:rPr>
              <a:t>Autoencoder</a:t>
            </a:r>
            <a:endParaRPr lang="en-US" dirty="0">
              <a:latin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2951" y="2213672"/>
            <a:ext cx="8183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Unsupervised approach for learning a lower-dimensional feature representation from unlabeled training data</a:t>
            </a:r>
          </a:p>
        </p:txBody>
      </p:sp>
      <p:sp>
        <p:nvSpPr>
          <p:cNvPr id="19" name="矩形 18"/>
          <p:cNvSpPr/>
          <p:nvPr/>
        </p:nvSpPr>
        <p:spPr>
          <a:xfrm>
            <a:off x="742951" y="1329696"/>
            <a:ext cx="20857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/>
              <a:t>Autoencoder</a:t>
            </a:r>
            <a:endParaRPr lang="zh-CN" altLang="en-US" sz="2100" dirty="0"/>
          </a:p>
        </p:txBody>
      </p:sp>
      <p:grpSp>
        <p:nvGrpSpPr>
          <p:cNvPr id="20" name="组合 19"/>
          <p:cNvGrpSpPr/>
          <p:nvPr/>
        </p:nvGrpSpPr>
        <p:grpSpPr>
          <a:xfrm>
            <a:off x="871493" y="3509907"/>
            <a:ext cx="4654394" cy="2592440"/>
            <a:chOff x="2618061" y="3552111"/>
            <a:chExt cx="4654394" cy="259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2632128" y="3561412"/>
                  <a:ext cx="2489982" cy="491326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2128" y="3561412"/>
                  <a:ext cx="2489982" cy="4913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矩形 21"/>
            <p:cNvSpPr/>
            <p:nvPr/>
          </p:nvSpPr>
          <p:spPr>
            <a:xfrm>
              <a:off x="2618061" y="5611021"/>
              <a:ext cx="2489982" cy="4913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3055267" y="4565188"/>
                  <a:ext cx="1603717" cy="389402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5267" y="4565188"/>
                  <a:ext cx="1603717" cy="38940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接箭头连接符 23"/>
            <p:cNvCxnSpPr>
              <a:stCxn id="23" idx="0"/>
            </p:cNvCxnSpPr>
            <p:nvPr/>
          </p:nvCxnSpPr>
          <p:spPr>
            <a:xfrm flipH="1" flipV="1">
              <a:off x="3857125" y="4112537"/>
              <a:ext cx="1" cy="452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flipH="1" flipV="1">
              <a:off x="3857126" y="5053064"/>
              <a:ext cx="1" cy="452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4018777" y="4170050"/>
              <a:ext cx="10642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Decoder</a:t>
              </a:r>
              <a:endParaRPr lang="en-US" sz="2000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042822" y="5114140"/>
              <a:ext cx="10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Encoder</a:t>
              </a: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/>
                <p:cNvSpPr txBox="1"/>
                <p:nvPr/>
              </p:nvSpPr>
              <p:spPr>
                <a:xfrm>
                  <a:off x="3623075" y="5559776"/>
                  <a:ext cx="50808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文本框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3075" y="5559776"/>
                  <a:ext cx="508088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文本框 28"/>
            <p:cNvSpPr txBox="1"/>
            <p:nvPr/>
          </p:nvSpPr>
          <p:spPr>
            <a:xfrm>
              <a:off x="5769383" y="5744441"/>
              <a:ext cx="1259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Input data</a:t>
              </a:r>
              <a:endParaRPr lang="en-US" sz="2000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525887" y="3552111"/>
              <a:ext cx="17465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Reconstructed </a:t>
              </a:r>
            </a:p>
            <a:p>
              <a:r>
                <a:rPr lang="en-US" sz="2000" dirty="0" smtClean="0"/>
                <a:t>   Input data</a:t>
              </a:r>
              <a:endParaRPr lang="en-US" sz="2000" dirty="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5887" y="3124302"/>
            <a:ext cx="2336061" cy="159338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4228" y="5192257"/>
            <a:ext cx="2290021" cy="142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9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4390" y="2579754"/>
            <a:ext cx="8183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Unsupervised approach for learning a lower-dimensional feature representation from unlabeled training data</a:t>
            </a:r>
          </a:p>
        </p:txBody>
      </p:sp>
      <p:sp>
        <p:nvSpPr>
          <p:cNvPr id="13" name="矩形 12"/>
          <p:cNvSpPr/>
          <p:nvPr/>
        </p:nvSpPr>
        <p:spPr>
          <a:xfrm>
            <a:off x="3983845" y="5048980"/>
            <a:ext cx="1081270" cy="496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3606" y="358115"/>
            <a:ext cx="838962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>
                <a:latin typeface="+mn-lt"/>
              </a:rPr>
              <a:t>Autoencoder</a:t>
            </a:r>
            <a:endParaRPr lang="en-US" dirty="0">
              <a:latin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2951" y="1781583"/>
            <a:ext cx="20857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/>
              <a:t>Autoencoder</a:t>
            </a:r>
            <a:endParaRPr lang="zh-CN" altLang="en-US" sz="2100" dirty="0"/>
          </a:p>
        </p:txBody>
      </p:sp>
      <p:sp>
        <p:nvSpPr>
          <p:cNvPr id="9" name="矩形 8"/>
          <p:cNvSpPr/>
          <p:nvPr/>
        </p:nvSpPr>
        <p:spPr>
          <a:xfrm>
            <a:off x="0" y="4166333"/>
            <a:ext cx="33872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a</a:t>
            </a:r>
            <a:r>
              <a:rPr lang="en-US" sz="2400" b="1" dirty="0" smtClean="0"/>
              <a:t> </a:t>
            </a:r>
            <a:r>
              <a:rPr lang="en-US" sz="2400" b="1" dirty="0"/>
              <a:t>usually smaller than x (dimensionality reduction)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2603342" y="4895501"/>
            <a:ext cx="916124" cy="2765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2618061" y="3552111"/>
            <a:ext cx="4654394" cy="2592440"/>
            <a:chOff x="2618061" y="3552111"/>
            <a:chExt cx="4654394" cy="259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2632128" y="3561412"/>
                  <a:ext cx="2489982" cy="491326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2128" y="3561412"/>
                  <a:ext cx="2489982" cy="4913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矩形 24"/>
            <p:cNvSpPr/>
            <p:nvPr/>
          </p:nvSpPr>
          <p:spPr>
            <a:xfrm>
              <a:off x="2618061" y="5611021"/>
              <a:ext cx="2489982" cy="4913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3055267" y="4565188"/>
                  <a:ext cx="1603717" cy="389402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5267" y="4565188"/>
                  <a:ext cx="1603717" cy="38940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直接箭头连接符 26"/>
            <p:cNvCxnSpPr>
              <a:stCxn id="26" idx="0"/>
            </p:cNvCxnSpPr>
            <p:nvPr/>
          </p:nvCxnSpPr>
          <p:spPr>
            <a:xfrm flipH="1" flipV="1">
              <a:off x="3857125" y="4112537"/>
              <a:ext cx="1" cy="452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 flipH="1" flipV="1">
              <a:off x="3857126" y="5053064"/>
              <a:ext cx="1" cy="452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4018777" y="4170050"/>
              <a:ext cx="10642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Decoder</a:t>
              </a:r>
              <a:endParaRPr lang="en-US" sz="2000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042822" y="5114140"/>
              <a:ext cx="10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Encoder</a:t>
              </a: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/>
                <p:cNvSpPr txBox="1"/>
                <p:nvPr/>
              </p:nvSpPr>
              <p:spPr>
                <a:xfrm>
                  <a:off x="3623075" y="5559776"/>
                  <a:ext cx="50808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1" name="文本框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3075" y="5559776"/>
                  <a:ext cx="508088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文本框 31"/>
            <p:cNvSpPr txBox="1"/>
            <p:nvPr/>
          </p:nvSpPr>
          <p:spPr>
            <a:xfrm>
              <a:off x="5769383" y="5744441"/>
              <a:ext cx="1259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Input data</a:t>
              </a:r>
              <a:endParaRPr lang="en-US" sz="2000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525887" y="3552111"/>
              <a:ext cx="17465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Reconstructed </a:t>
              </a:r>
            </a:p>
            <a:p>
              <a:r>
                <a:rPr lang="en-US" sz="2000" dirty="0" smtClean="0"/>
                <a:t>   Input data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8425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513625" y="4301638"/>
            <a:ext cx="948918" cy="426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3606" y="358115"/>
            <a:ext cx="838962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>
                <a:latin typeface="+mn-lt"/>
              </a:rPr>
              <a:t>Autoencoder</a:t>
            </a:r>
            <a:endParaRPr lang="en-US" dirty="0">
              <a:latin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4272" y="4669863"/>
            <a:ext cx="34210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z</a:t>
            </a:r>
            <a:r>
              <a:rPr lang="en-US" sz="2000" b="1" dirty="0"/>
              <a:t> usually smaller than x (dimensionality reduction)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2828715" y="5124528"/>
            <a:ext cx="806611" cy="51879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2886502" y="4979102"/>
            <a:ext cx="585713" cy="4470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14272" y="5643318"/>
            <a:ext cx="30775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F</a:t>
            </a:r>
            <a:r>
              <a:rPr lang="en-US" sz="2000" b="1" dirty="0" smtClean="0"/>
              <a:t>eatures </a:t>
            </a:r>
            <a:r>
              <a:rPr lang="en-US" sz="2000" b="1" dirty="0"/>
              <a:t>can be used to reconstruct original data</a:t>
            </a:r>
          </a:p>
        </p:txBody>
      </p:sp>
      <p:sp>
        <p:nvSpPr>
          <p:cNvPr id="15" name="矩形 14"/>
          <p:cNvSpPr/>
          <p:nvPr/>
        </p:nvSpPr>
        <p:spPr>
          <a:xfrm>
            <a:off x="742951" y="2213672"/>
            <a:ext cx="8183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Unsupervised approach for learning a lower-dimensional feature representation from unlabeled training data</a:t>
            </a:r>
          </a:p>
        </p:txBody>
      </p:sp>
      <p:sp>
        <p:nvSpPr>
          <p:cNvPr id="16" name="矩形 15"/>
          <p:cNvSpPr/>
          <p:nvPr/>
        </p:nvSpPr>
        <p:spPr>
          <a:xfrm>
            <a:off x="742951" y="1329696"/>
            <a:ext cx="20857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/>
              <a:t>Autoencoder</a:t>
            </a:r>
            <a:endParaRPr lang="zh-CN" altLang="en-US" sz="2100" dirty="0"/>
          </a:p>
        </p:txBody>
      </p:sp>
      <p:grpSp>
        <p:nvGrpSpPr>
          <p:cNvPr id="17" name="组合 16"/>
          <p:cNvGrpSpPr/>
          <p:nvPr/>
        </p:nvGrpSpPr>
        <p:grpSpPr>
          <a:xfrm>
            <a:off x="3055267" y="3727586"/>
            <a:ext cx="4654394" cy="2592440"/>
            <a:chOff x="2618061" y="3552111"/>
            <a:chExt cx="4654394" cy="259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2632128" y="3561412"/>
                  <a:ext cx="2489982" cy="491326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2128" y="3561412"/>
                  <a:ext cx="2489982" cy="4913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2618061" y="5611021"/>
              <a:ext cx="2489982" cy="4913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/>
                <p:cNvSpPr/>
                <p:nvPr/>
              </p:nvSpPr>
              <p:spPr>
                <a:xfrm>
                  <a:off x="3055267" y="4565188"/>
                  <a:ext cx="1603717" cy="389402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5267" y="4565188"/>
                  <a:ext cx="1603717" cy="38940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接箭头连接符 20"/>
            <p:cNvCxnSpPr>
              <a:stCxn id="20" idx="0"/>
            </p:cNvCxnSpPr>
            <p:nvPr/>
          </p:nvCxnSpPr>
          <p:spPr>
            <a:xfrm flipH="1" flipV="1">
              <a:off x="3857125" y="4112537"/>
              <a:ext cx="1" cy="452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H="1" flipV="1">
              <a:off x="3857126" y="5053064"/>
              <a:ext cx="1" cy="452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4018777" y="4170050"/>
              <a:ext cx="10642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Decoder</a:t>
              </a:r>
              <a:endParaRPr lang="en-US" sz="2000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042822" y="5114140"/>
              <a:ext cx="10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Encoder</a:t>
              </a: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3623075" y="5559776"/>
                  <a:ext cx="50808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3075" y="5559776"/>
                  <a:ext cx="508088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文本框 25"/>
            <p:cNvSpPr txBox="1"/>
            <p:nvPr/>
          </p:nvSpPr>
          <p:spPr>
            <a:xfrm>
              <a:off x="5769383" y="5744441"/>
              <a:ext cx="1259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Input data</a:t>
              </a:r>
              <a:endParaRPr lang="en-US" sz="2000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525887" y="3552111"/>
              <a:ext cx="17465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Reconstructed </a:t>
              </a:r>
            </a:p>
            <a:p>
              <a:r>
                <a:rPr lang="en-US" sz="2000" dirty="0" smtClean="0"/>
                <a:t>   Input data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4395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42951" y="2213672"/>
            <a:ext cx="8183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Unsupervised approach for learning a lower-dimensional feature representation from unlabeled training data</a:t>
            </a:r>
          </a:p>
        </p:txBody>
      </p:sp>
      <p:sp>
        <p:nvSpPr>
          <p:cNvPr id="13" name="矩形 12"/>
          <p:cNvSpPr/>
          <p:nvPr/>
        </p:nvSpPr>
        <p:spPr>
          <a:xfrm>
            <a:off x="4480028" y="4324984"/>
            <a:ext cx="1038554" cy="393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3606" y="358115"/>
            <a:ext cx="838962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>
                <a:latin typeface="+mn-lt"/>
              </a:rPr>
              <a:t>Autoencoder</a:t>
            </a:r>
            <a:endParaRPr lang="en-US" dirty="0">
              <a:latin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2951" y="1329696"/>
            <a:ext cx="20857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/>
              <a:t>Autoencoder</a:t>
            </a:r>
            <a:endParaRPr lang="zh-CN" altLang="en-US" sz="2100" dirty="0"/>
          </a:p>
        </p:txBody>
      </p:sp>
      <p:sp>
        <p:nvSpPr>
          <p:cNvPr id="9" name="矩形 8"/>
          <p:cNvSpPr/>
          <p:nvPr/>
        </p:nvSpPr>
        <p:spPr>
          <a:xfrm>
            <a:off x="214272" y="4346302"/>
            <a:ext cx="34210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z</a:t>
            </a:r>
            <a:r>
              <a:rPr lang="en-US" sz="2000" b="1" dirty="0"/>
              <a:t> usually smaller than x (dimensionality reduction)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2828715" y="4800967"/>
            <a:ext cx="806611" cy="51879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2886502" y="4655541"/>
            <a:ext cx="585713" cy="4470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14272" y="5319757"/>
            <a:ext cx="30775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F</a:t>
            </a:r>
            <a:r>
              <a:rPr lang="en-US" sz="2000" b="1" dirty="0" smtClean="0"/>
              <a:t>eatures </a:t>
            </a:r>
            <a:r>
              <a:rPr lang="en-US" sz="2000" b="1" dirty="0"/>
              <a:t>can be used to reconstruct original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071629" y="3165805"/>
                <a:ext cx="308027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  <a:r>
                  <a:rPr lang="en-US" altLang="zh-CN" sz="2000" b="1" dirty="0"/>
                  <a:t>loss function: </a:t>
                </a:r>
                <a:r>
                  <a:rPr lang="en-US" altLang="zh-CN" sz="2000" b="1" dirty="0" smtClean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629" y="3165805"/>
                <a:ext cx="3080279" cy="400110"/>
              </a:xfrm>
              <a:prstGeom prst="rect">
                <a:avLst/>
              </a:prstGeom>
              <a:blipFill>
                <a:blip r:embed="rId3"/>
                <a:stretch>
                  <a:fillRect t="-7576" r="-455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/>
          <p:cNvCxnSpPr/>
          <p:nvPr/>
        </p:nvCxnSpPr>
        <p:spPr>
          <a:xfrm flipV="1">
            <a:off x="5483292" y="3466553"/>
            <a:ext cx="647325" cy="897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055267" y="3727586"/>
            <a:ext cx="4654394" cy="2592440"/>
            <a:chOff x="2618061" y="3552111"/>
            <a:chExt cx="4654394" cy="259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2632128" y="3561412"/>
                  <a:ext cx="2489982" cy="491326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2128" y="3561412"/>
                  <a:ext cx="2489982" cy="49132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2618061" y="5611021"/>
              <a:ext cx="2489982" cy="4913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/>
                <p:cNvSpPr/>
                <p:nvPr/>
              </p:nvSpPr>
              <p:spPr>
                <a:xfrm>
                  <a:off x="3055267" y="4565188"/>
                  <a:ext cx="1603717" cy="389402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5267" y="4565188"/>
                  <a:ext cx="1603717" cy="38940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接箭头连接符 20"/>
            <p:cNvCxnSpPr>
              <a:stCxn id="20" idx="0"/>
            </p:cNvCxnSpPr>
            <p:nvPr/>
          </p:nvCxnSpPr>
          <p:spPr>
            <a:xfrm flipH="1" flipV="1">
              <a:off x="3857125" y="4112537"/>
              <a:ext cx="1" cy="452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H="1" flipV="1">
              <a:off x="3857126" y="5053064"/>
              <a:ext cx="1" cy="452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4018777" y="4170050"/>
              <a:ext cx="10642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Decoder</a:t>
              </a:r>
              <a:endParaRPr lang="en-US" sz="2000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042822" y="5114140"/>
              <a:ext cx="10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Encoder</a:t>
              </a: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3623075" y="5559776"/>
                  <a:ext cx="50808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3075" y="5559776"/>
                  <a:ext cx="508088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文本框 25"/>
            <p:cNvSpPr txBox="1"/>
            <p:nvPr/>
          </p:nvSpPr>
          <p:spPr>
            <a:xfrm>
              <a:off x="5769383" y="5744441"/>
              <a:ext cx="1259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Input data</a:t>
              </a:r>
              <a:endParaRPr lang="en-US" sz="2000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525887" y="3552111"/>
              <a:ext cx="17465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Reconstructed </a:t>
              </a:r>
            </a:p>
            <a:p>
              <a:r>
                <a:rPr lang="en-US" sz="2000" dirty="0" smtClean="0"/>
                <a:t>   Input data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1950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53606" y="358115"/>
            <a:ext cx="838962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+mn-lt"/>
              </a:rPr>
              <a:t>Sparse </a:t>
            </a:r>
            <a:r>
              <a:rPr lang="en-US" dirty="0" err="1" smtClean="0">
                <a:latin typeface="+mn-lt"/>
              </a:rPr>
              <a:t>Autoencoder</a:t>
            </a:r>
            <a:r>
              <a:rPr lang="en-US" dirty="0" smtClean="0">
                <a:latin typeface="+mn-lt"/>
              </a:rPr>
              <a:t>  </a:t>
            </a:r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169193" y="2052971"/>
                <a:ext cx="351886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  <a:r>
                  <a:rPr lang="en-US" altLang="zh-CN" sz="2000" b="1" dirty="0"/>
                  <a:t>loss function: </a:t>
                </a:r>
                <a:r>
                  <a:rPr lang="en-US" altLang="zh-CN" sz="2000" b="1" dirty="0" smtClean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193" y="2052971"/>
                <a:ext cx="3518867" cy="400110"/>
              </a:xfrm>
              <a:prstGeom prst="rect">
                <a:avLst/>
              </a:prstGeom>
              <a:blipFill>
                <a:blip r:embed="rId3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/>
          <p:cNvCxnSpPr/>
          <p:nvPr/>
        </p:nvCxnSpPr>
        <p:spPr>
          <a:xfrm flipV="1">
            <a:off x="4378373" y="2455525"/>
            <a:ext cx="941978" cy="46087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1533853" y="2916401"/>
            <a:ext cx="5317114" cy="2941986"/>
            <a:chOff x="2618061" y="3552111"/>
            <a:chExt cx="4654394" cy="259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2632128" y="3561412"/>
                  <a:ext cx="2489982" cy="491326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2128" y="3561412"/>
                  <a:ext cx="2489982" cy="49132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2618061" y="5611021"/>
              <a:ext cx="2489982" cy="4913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/>
                <p:cNvSpPr/>
                <p:nvPr/>
              </p:nvSpPr>
              <p:spPr>
                <a:xfrm>
                  <a:off x="3055267" y="4565188"/>
                  <a:ext cx="1603717" cy="389402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5267" y="4565188"/>
                  <a:ext cx="1603717" cy="38940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接箭头连接符 20"/>
            <p:cNvCxnSpPr>
              <a:stCxn id="20" idx="0"/>
            </p:cNvCxnSpPr>
            <p:nvPr/>
          </p:nvCxnSpPr>
          <p:spPr>
            <a:xfrm flipH="1" flipV="1">
              <a:off x="3857125" y="4112537"/>
              <a:ext cx="1" cy="452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H="1" flipV="1">
              <a:off x="3857126" y="5053064"/>
              <a:ext cx="1" cy="452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4042822" y="5114140"/>
              <a:ext cx="10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Encoder</a:t>
              </a: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3623075" y="5559776"/>
                  <a:ext cx="50808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3075" y="5559776"/>
                  <a:ext cx="508088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文本框 25"/>
            <p:cNvSpPr txBox="1"/>
            <p:nvPr/>
          </p:nvSpPr>
          <p:spPr>
            <a:xfrm>
              <a:off x="5769383" y="5744441"/>
              <a:ext cx="1259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Input data</a:t>
              </a:r>
              <a:endParaRPr lang="en-US" sz="2000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525887" y="3552111"/>
              <a:ext cx="17465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Reconstructed </a:t>
              </a:r>
            </a:p>
            <a:p>
              <a:r>
                <a:rPr lang="en-US" sz="2000" dirty="0" smtClean="0"/>
                <a:t>   Input data</a:t>
              </a:r>
              <a:endParaRPr lang="en-US" sz="2000" dirty="0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4648416" y="3933084"/>
            <a:ext cx="3205429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Impose a </a:t>
            </a:r>
            <a:r>
              <a:rPr lang="en-US" sz="2000" b="1" dirty="0">
                <a:solidFill>
                  <a:srgbClr val="FF0000"/>
                </a:solidFill>
              </a:rPr>
              <a:t>sparsity constraint 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r>
              <a:rPr lang="en-US" sz="2000" dirty="0" smtClean="0"/>
              <a:t>on </a:t>
            </a:r>
            <a:r>
              <a:rPr lang="en-US" sz="2000" dirty="0"/>
              <a:t>the hidden </a:t>
            </a:r>
            <a:r>
              <a:rPr lang="en-US" sz="2000" dirty="0" smtClean="0"/>
              <a:t>layer.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12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53606" y="358115"/>
            <a:ext cx="838962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+mn-lt"/>
              </a:rPr>
              <a:t>Sparse </a:t>
            </a:r>
            <a:r>
              <a:rPr lang="en-US" dirty="0" err="1" smtClean="0">
                <a:latin typeface="+mn-lt"/>
              </a:rPr>
              <a:t>Autoencoder</a:t>
            </a:r>
            <a:r>
              <a:rPr lang="en-US" dirty="0" smtClean="0">
                <a:latin typeface="+mn-lt"/>
              </a:rPr>
              <a:t>  </a:t>
            </a:r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169193" y="1602806"/>
                <a:ext cx="351886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  <a:r>
                  <a:rPr lang="en-US" altLang="zh-CN" sz="2000" b="1" dirty="0"/>
                  <a:t>loss function: </a:t>
                </a:r>
                <a:r>
                  <a:rPr lang="en-US" altLang="zh-CN" sz="2000" b="1" dirty="0" smtClean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193" y="1602806"/>
                <a:ext cx="3518867" cy="400110"/>
              </a:xfrm>
              <a:prstGeom prst="rect">
                <a:avLst/>
              </a:prstGeom>
              <a:blipFill>
                <a:blip r:embed="rId3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/>
          <p:cNvCxnSpPr/>
          <p:nvPr/>
        </p:nvCxnSpPr>
        <p:spPr>
          <a:xfrm flipV="1">
            <a:off x="4378373" y="2005360"/>
            <a:ext cx="941978" cy="46087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1533853" y="2466236"/>
            <a:ext cx="5317114" cy="2941986"/>
            <a:chOff x="2618061" y="3552111"/>
            <a:chExt cx="4654394" cy="259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2632128" y="3561412"/>
                  <a:ext cx="2489982" cy="491326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2128" y="3561412"/>
                  <a:ext cx="2489982" cy="49132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2618061" y="5611021"/>
              <a:ext cx="2489982" cy="4913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/>
                <p:cNvSpPr/>
                <p:nvPr/>
              </p:nvSpPr>
              <p:spPr>
                <a:xfrm>
                  <a:off x="3055267" y="4565188"/>
                  <a:ext cx="1603717" cy="389402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5267" y="4565188"/>
                  <a:ext cx="1603717" cy="38940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接箭头连接符 20"/>
            <p:cNvCxnSpPr>
              <a:stCxn id="20" idx="0"/>
            </p:cNvCxnSpPr>
            <p:nvPr/>
          </p:nvCxnSpPr>
          <p:spPr>
            <a:xfrm flipH="1" flipV="1">
              <a:off x="3857125" y="4112537"/>
              <a:ext cx="1" cy="452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H="1" flipV="1">
              <a:off x="3857126" y="5053064"/>
              <a:ext cx="1" cy="452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4042822" y="5114140"/>
              <a:ext cx="10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Encoder</a:t>
              </a: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3623075" y="5559776"/>
                  <a:ext cx="50808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3075" y="5559776"/>
                  <a:ext cx="508088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文本框 25"/>
            <p:cNvSpPr txBox="1"/>
            <p:nvPr/>
          </p:nvSpPr>
          <p:spPr>
            <a:xfrm>
              <a:off x="5769383" y="5744441"/>
              <a:ext cx="1259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Input data</a:t>
              </a:r>
              <a:endParaRPr lang="en-US" sz="2000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525887" y="3552111"/>
              <a:ext cx="17465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Reconstructed </a:t>
              </a:r>
            </a:p>
            <a:p>
              <a:r>
                <a:rPr lang="en-US" sz="2000" dirty="0" smtClean="0"/>
                <a:t>   Input data</a:t>
              </a:r>
              <a:endParaRPr lang="en-US" sz="2000" dirty="0"/>
            </a:p>
          </p:txBody>
        </p:sp>
      </p:grpSp>
      <p:sp>
        <p:nvSpPr>
          <p:cNvPr id="23" name="矩形 22"/>
          <p:cNvSpPr/>
          <p:nvPr/>
        </p:nvSpPr>
        <p:spPr>
          <a:xfrm>
            <a:off x="78262" y="6321660"/>
            <a:ext cx="95581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W</a:t>
            </a:r>
            <a:r>
              <a:rPr lang="en-US" altLang="zh-CN" sz="2000" dirty="0" smtClean="0"/>
              <a:t>e</a:t>
            </a:r>
            <a:r>
              <a:rPr lang="en-US" sz="2000" dirty="0" smtClean="0"/>
              <a:t> </a:t>
            </a:r>
            <a:r>
              <a:rPr lang="en-US" sz="2000" dirty="0"/>
              <a:t>would like the </a:t>
            </a:r>
            <a:r>
              <a:rPr lang="en-US" sz="2000" b="1" dirty="0">
                <a:solidFill>
                  <a:srgbClr val="FF0000"/>
                </a:solidFill>
              </a:rPr>
              <a:t>average activation</a:t>
            </a:r>
            <a:r>
              <a:rPr lang="en-US" sz="2000" dirty="0"/>
              <a:t> of </a:t>
            </a:r>
            <a:r>
              <a:rPr lang="en-US" sz="2000" dirty="0" smtClean="0"/>
              <a:t>each hidden </a:t>
            </a:r>
            <a:r>
              <a:rPr lang="en-US" sz="2000" dirty="0"/>
              <a:t>neuron to be a small value (0.05).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403581" y="3519045"/>
            <a:ext cx="3205429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Impose a </a:t>
            </a:r>
            <a:r>
              <a:rPr lang="en-US" sz="2000" b="1" dirty="0">
                <a:solidFill>
                  <a:srgbClr val="FF0000"/>
                </a:solidFill>
              </a:rPr>
              <a:t>sparsity constraint 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r>
              <a:rPr lang="en-US" sz="2000" dirty="0" smtClean="0"/>
              <a:t>on </a:t>
            </a:r>
            <a:r>
              <a:rPr lang="en-US" sz="2000" dirty="0"/>
              <a:t>the hidden </a:t>
            </a:r>
            <a:r>
              <a:rPr lang="en-US" sz="2000" dirty="0" smtClean="0"/>
              <a:t>layer.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43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255687" y="1747058"/>
            <a:ext cx="5068427" cy="2894092"/>
            <a:chOff x="2618061" y="3552111"/>
            <a:chExt cx="4436703" cy="25502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2632128" y="3561412"/>
                  <a:ext cx="2489982" cy="491326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2128" y="3561412"/>
                  <a:ext cx="2489982" cy="4913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矩形 15"/>
            <p:cNvSpPr/>
            <p:nvPr/>
          </p:nvSpPr>
          <p:spPr>
            <a:xfrm>
              <a:off x="2618061" y="5611021"/>
              <a:ext cx="2489982" cy="4913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3055267" y="4565188"/>
                  <a:ext cx="1603717" cy="389402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5267" y="4565188"/>
                  <a:ext cx="1603717" cy="38940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接箭头连接符 17"/>
            <p:cNvCxnSpPr>
              <a:stCxn id="17" idx="0"/>
            </p:cNvCxnSpPr>
            <p:nvPr/>
          </p:nvCxnSpPr>
          <p:spPr>
            <a:xfrm flipH="1" flipV="1">
              <a:off x="3857125" y="4112537"/>
              <a:ext cx="1" cy="452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H="1" flipV="1">
              <a:off x="3857126" y="5053064"/>
              <a:ext cx="1" cy="452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4042822" y="5114140"/>
              <a:ext cx="909110" cy="352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Encoder</a:t>
              </a: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3623075" y="5559776"/>
                  <a:ext cx="444760" cy="5152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3075" y="5559776"/>
                  <a:ext cx="444760" cy="5152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文本框 21"/>
            <p:cNvSpPr txBox="1"/>
            <p:nvPr/>
          </p:nvSpPr>
          <p:spPr>
            <a:xfrm>
              <a:off x="5769383" y="5744441"/>
              <a:ext cx="1102584" cy="352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Input data</a:t>
              </a:r>
              <a:endParaRPr lang="en-US" sz="2000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525887" y="3552111"/>
              <a:ext cx="1528877" cy="623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Reconstructed </a:t>
              </a:r>
            </a:p>
            <a:p>
              <a:r>
                <a:rPr lang="en-US" sz="2000" dirty="0" smtClean="0"/>
                <a:t>   Input data</a:t>
              </a:r>
              <a:endParaRPr lang="en-US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841058" y="5246738"/>
                <a:ext cx="6703085" cy="4291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2000" dirty="0"/>
                  <a:t>denotes the activation of hidden unit </a:t>
                </a:r>
                <a:r>
                  <a:rPr lang="en-US" sz="2000" dirty="0" smtClean="0"/>
                  <a:t>j; we </a:t>
                </a:r>
                <a:r>
                  <a:rPr lang="en-US" sz="2000" dirty="0"/>
                  <a:t>have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m</a:t>
                </a:r>
                <a:r>
                  <a:rPr lang="en-US" sz="2000" dirty="0"/>
                  <a:t> samp</a:t>
                </a:r>
                <a:r>
                  <a:rPr lang="en-US" altLang="zh-CN" sz="2000" dirty="0"/>
                  <a:t>les</a:t>
                </a:r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058" y="5246738"/>
                <a:ext cx="6703085" cy="429156"/>
              </a:xfrm>
              <a:prstGeom prst="rect">
                <a:avLst/>
              </a:prstGeom>
              <a:blipFill>
                <a:blip r:embed="rId6"/>
                <a:stretch>
                  <a:fillRect t="-714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/>
          <p:cNvSpPr txBox="1">
            <a:spLocks/>
          </p:cNvSpPr>
          <p:nvPr/>
        </p:nvSpPr>
        <p:spPr>
          <a:xfrm>
            <a:off x="453606" y="358115"/>
            <a:ext cx="838962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+mn-lt"/>
              </a:rPr>
              <a:t>Sparse </a:t>
            </a:r>
            <a:r>
              <a:rPr lang="en-US" dirty="0" err="1" smtClean="0">
                <a:latin typeface="+mn-lt"/>
              </a:rPr>
              <a:t>Autoencoder</a:t>
            </a:r>
            <a:r>
              <a:rPr lang="en-US" dirty="0" smtClean="0">
                <a:latin typeface="+mn-lt"/>
              </a:rPr>
              <a:t>  </a:t>
            </a:r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0" y="5124324"/>
                <a:ext cx="3105915" cy="625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24324"/>
                <a:ext cx="3105915" cy="625812"/>
              </a:xfrm>
              <a:prstGeom prst="rect">
                <a:avLst/>
              </a:prstGeom>
              <a:blipFill>
                <a:blip r:embed="rId7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/>
          <p:cNvSpPr txBox="1"/>
          <p:nvPr/>
        </p:nvSpPr>
        <p:spPr>
          <a:xfrm>
            <a:off x="4248836" y="2719133"/>
            <a:ext cx="3205429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Impose a </a:t>
            </a:r>
            <a:r>
              <a:rPr lang="en-US" sz="2000" b="1" dirty="0">
                <a:solidFill>
                  <a:srgbClr val="FF0000"/>
                </a:solidFill>
              </a:rPr>
              <a:t>sparsity constraint 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r>
              <a:rPr lang="en-US" sz="2000" dirty="0" smtClean="0"/>
              <a:t>on </a:t>
            </a:r>
            <a:r>
              <a:rPr lang="en-US" sz="2000" dirty="0"/>
              <a:t>the hidden </a:t>
            </a:r>
            <a:r>
              <a:rPr lang="en-US" sz="2000" dirty="0" smtClean="0"/>
              <a:t>layer.</a:t>
            </a:r>
            <a:endParaRPr lang="en-US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690999" y="6097950"/>
                <a:ext cx="3674211" cy="4165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))</m:t>
                      </m:r>
                      <m:r>
                        <m:rPr>
                          <m:nor/>
                        </m:rPr>
                        <a:rPr lang="en-US" dirty="0"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𝑆𝑖𝑔𝑚𝑜𝑖𝑑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999" y="6097950"/>
                <a:ext cx="3674211" cy="416589"/>
              </a:xfrm>
              <a:prstGeom prst="rect">
                <a:avLst/>
              </a:prstGeom>
              <a:blipFill>
                <a:blip r:embed="rId8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670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533378" y="1352287"/>
            <a:ext cx="4806806" cy="2336519"/>
            <a:chOff x="2618061" y="3552111"/>
            <a:chExt cx="4436703" cy="25502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2632128" y="3561412"/>
                  <a:ext cx="2489982" cy="491326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2128" y="3561412"/>
                  <a:ext cx="2489982" cy="4913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矩形 15"/>
            <p:cNvSpPr/>
            <p:nvPr/>
          </p:nvSpPr>
          <p:spPr>
            <a:xfrm>
              <a:off x="2618061" y="5611021"/>
              <a:ext cx="2489982" cy="4913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3055267" y="4565188"/>
                  <a:ext cx="1603717" cy="389402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5267" y="4565188"/>
                  <a:ext cx="1603717" cy="38940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接箭头连接符 17"/>
            <p:cNvCxnSpPr>
              <a:stCxn id="17" idx="0"/>
            </p:cNvCxnSpPr>
            <p:nvPr/>
          </p:nvCxnSpPr>
          <p:spPr>
            <a:xfrm flipH="1" flipV="1">
              <a:off x="3857125" y="4112537"/>
              <a:ext cx="1" cy="452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H="1" flipV="1">
              <a:off x="3857126" y="5053064"/>
              <a:ext cx="1" cy="452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4042822" y="5114140"/>
              <a:ext cx="909110" cy="352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Encoder</a:t>
              </a: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3623075" y="5559776"/>
                  <a:ext cx="444760" cy="5152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3075" y="5559776"/>
                  <a:ext cx="444760" cy="5152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文本框 21"/>
            <p:cNvSpPr txBox="1"/>
            <p:nvPr/>
          </p:nvSpPr>
          <p:spPr>
            <a:xfrm>
              <a:off x="5769383" y="5744441"/>
              <a:ext cx="1102584" cy="352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Input data</a:t>
              </a:r>
              <a:endParaRPr lang="en-US" sz="2000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525887" y="3552111"/>
              <a:ext cx="1528877" cy="623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Reconstructed </a:t>
              </a:r>
            </a:p>
            <a:p>
              <a:r>
                <a:rPr lang="en-US" sz="2000" dirty="0" smtClean="0"/>
                <a:t>   Input data</a:t>
              </a:r>
              <a:endParaRPr lang="en-US" sz="2000" dirty="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4403581" y="2327011"/>
            <a:ext cx="3205429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Impose a </a:t>
            </a:r>
            <a:r>
              <a:rPr lang="en-US" sz="2000" b="1" dirty="0">
                <a:solidFill>
                  <a:srgbClr val="FF0000"/>
                </a:solidFill>
              </a:rPr>
              <a:t>sparsity constraint 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r>
              <a:rPr lang="en-US" sz="2000" dirty="0" smtClean="0"/>
              <a:t>on </a:t>
            </a:r>
            <a:r>
              <a:rPr lang="en-US" sz="2000" dirty="0"/>
              <a:t>the hidden </a:t>
            </a:r>
            <a:r>
              <a:rPr lang="en-US" sz="2000" dirty="0" smtClean="0"/>
              <a:t>layer.</a:t>
            </a:r>
            <a:endParaRPr lang="en-US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0" y="3876028"/>
                <a:ext cx="3105915" cy="625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76028"/>
                <a:ext cx="3105915" cy="625812"/>
              </a:xfrm>
              <a:prstGeom prst="rect">
                <a:avLst/>
              </a:prstGeom>
              <a:blipFill>
                <a:blip r:embed="rId6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882224" y="3994660"/>
                <a:ext cx="6703085" cy="4291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2000" dirty="0"/>
                  <a:t>denotes the activation of hidden unit </a:t>
                </a:r>
                <a:r>
                  <a:rPr lang="en-US" sz="2000" dirty="0" smtClean="0"/>
                  <a:t>j; we </a:t>
                </a:r>
                <a:r>
                  <a:rPr lang="en-US" sz="2000" dirty="0"/>
                  <a:t>have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m</a:t>
                </a:r>
                <a:r>
                  <a:rPr lang="en-US" sz="2000" dirty="0"/>
                  <a:t> samp</a:t>
                </a:r>
                <a:r>
                  <a:rPr lang="en-US" altLang="zh-CN" sz="2000" dirty="0"/>
                  <a:t>les</a:t>
                </a:r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24" y="3994660"/>
                <a:ext cx="6703085" cy="429156"/>
              </a:xfrm>
              <a:prstGeom prst="rect">
                <a:avLst/>
              </a:prstGeom>
              <a:blipFill>
                <a:blip r:embed="rId7"/>
                <a:stretch>
                  <a:fillRect t="-5634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453606" y="4767876"/>
                <a:ext cx="1347059" cy="9673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r>
                            <a:rPr lang="en-US" sz="2000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𝐾𝐿</m:t>
                          </m:r>
                          <m:r>
                            <a:rPr lang="en-US" sz="2000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 smtClean="0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||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000" i="1">
                              <a:solidFill>
                                <a:srgbClr val="00B05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06" y="4767876"/>
                <a:ext cx="1347059" cy="967316"/>
              </a:xfrm>
              <a:prstGeom prst="rect">
                <a:avLst/>
              </a:prstGeom>
              <a:blipFill>
                <a:blip r:embed="rId8"/>
                <a:stretch>
                  <a:fillRect r="-12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2213008" y="5039631"/>
                <a:ext cx="721767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the number of neurons in the hidden </a:t>
                </a:r>
                <a:r>
                  <a:rPr lang="en-US" sz="2000" dirty="0" smtClean="0"/>
                  <a:t>layer; </a:t>
                </a:r>
                <a:r>
                  <a:rPr lang="en-US" sz="2000" b="1" dirty="0" smtClean="0">
                    <a:solidFill>
                      <a:srgbClr val="FF0000"/>
                    </a:solidFill>
                  </a:rPr>
                  <a:t>P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= 0.05</a:t>
                </a: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08" y="5039631"/>
                <a:ext cx="7217675" cy="400110"/>
              </a:xfrm>
              <a:prstGeom prst="rect">
                <a:avLst/>
              </a:prstGeom>
              <a:blipFill>
                <a:blip r:embed="rId9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192112" y="5928719"/>
                <a:ext cx="8422938" cy="8326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plog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d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den>
                    </m:f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Kullback-Leibler</a:t>
                </a:r>
                <a:r>
                  <a:rPr lang="en-US" dirty="0"/>
                  <a:t> (KL) divergence.</a:t>
                </a:r>
              </a:p>
              <a:p>
                <a:r>
                  <a:rPr lang="en-US" dirty="0" smtClean="0"/>
                  <a:t>(KL-divergence </a:t>
                </a:r>
                <a:r>
                  <a:rPr lang="en-US" dirty="0"/>
                  <a:t>is a standard function for measuring how different two distributions </a:t>
                </a:r>
                <a:r>
                  <a:rPr lang="en-US" dirty="0" smtClean="0"/>
                  <a:t>are)</a:t>
                </a:r>
                <a:endParaRPr 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12" y="5928719"/>
                <a:ext cx="8422938" cy="832600"/>
              </a:xfrm>
              <a:prstGeom prst="rect">
                <a:avLst/>
              </a:prstGeom>
              <a:blipFill>
                <a:blip r:embed="rId10"/>
                <a:stretch>
                  <a:fillRect l="-652" b="-11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itle 1"/>
          <p:cNvSpPr txBox="1">
            <a:spLocks/>
          </p:cNvSpPr>
          <p:nvPr/>
        </p:nvSpPr>
        <p:spPr>
          <a:xfrm>
            <a:off x="453606" y="358115"/>
            <a:ext cx="838962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+mn-lt"/>
              </a:rPr>
              <a:t>Sparse </a:t>
            </a:r>
            <a:r>
              <a:rPr lang="en-US" dirty="0" err="1" smtClean="0">
                <a:latin typeface="+mn-lt"/>
              </a:rPr>
              <a:t>Autoencoder</a:t>
            </a:r>
            <a:r>
              <a:rPr lang="en-US" dirty="0" smtClean="0">
                <a:latin typeface="+mn-lt"/>
              </a:rPr>
              <a:t>  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257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O</a:t>
            </a:r>
            <a:r>
              <a:rPr lang="en-US" dirty="0" smtClean="0">
                <a:latin typeface="+mn-lt"/>
              </a:rPr>
              <a:t>verview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2" y="2226471"/>
            <a:ext cx="8224405" cy="3263504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+mn-lt"/>
              </a:rPr>
              <a:t>T</a:t>
            </a:r>
            <a:r>
              <a:rPr lang="en-US" altLang="zh-CN" dirty="0" smtClean="0">
                <a:latin typeface="+mn-lt"/>
              </a:rPr>
              <a:t>hanks for giving me the </a:t>
            </a:r>
            <a:r>
              <a:rPr lang="en-US" altLang="zh-CN" dirty="0">
                <a:latin typeface="+mn-lt"/>
              </a:rPr>
              <a:t>opportunity to </a:t>
            </a:r>
            <a:r>
              <a:rPr lang="en-US" altLang="zh-CN" dirty="0" smtClean="0">
                <a:latin typeface="+mn-lt"/>
              </a:rPr>
              <a:t>talk about the generative model</a:t>
            </a:r>
            <a:endParaRPr lang="en-US" dirty="0" smtClean="0">
              <a:latin typeface="+mn-lt"/>
            </a:endParaRPr>
          </a:p>
          <a:p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This talk covers</a:t>
            </a:r>
          </a:p>
          <a:p>
            <a:pPr lvl="1"/>
            <a:r>
              <a:rPr lang="en-US" dirty="0"/>
              <a:t>S</a:t>
            </a:r>
            <a:r>
              <a:rPr lang="en-US" dirty="0" smtClean="0">
                <a:latin typeface="+mn-lt"/>
              </a:rPr>
              <a:t>upervised learning vs. unsupervised learning</a:t>
            </a:r>
          </a:p>
          <a:p>
            <a:pPr lvl="1"/>
            <a:r>
              <a:rPr lang="en-US" dirty="0" smtClean="0">
                <a:latin typeface="+mn-lt"/>
              </a:rPr>
              <a:t>Generative model</a:t>
            </a:r>
          </a:p>
          <a:p>
            <a:pPr lvl="1"/>
            <a:r>
              <a:rPr lang="en-US" dirty="0" err="1"/>
              <a:t>A</a:t>
            </a:r>
            <a:r>
              <a:rPr lang="en-US" dirty="0" err="1" smtClean="0">
                <a:latin typeface="+mn-lt"/>
              </a:rPr>
              <a:t>utoencoder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(sparse </a:t>
            </a:r>
            <a:r>
              <a:rPr lang="en-US" dirty="0" smtClean="0">
                <a:latin typeface="+mn-lt"/>
              </a:rPr>
              <a:t>AE); generative adversarial network (GAN) </a:t>
            </a:r>
          </a:p>
        </p:txBody>
      </p:sp>
    </p:spTree>
    <p:extLst>
      <p:ext uri="{BB962C8B-B14F-4D97-AF65-F5344CB8AC3E}">
        <p14:creationId xmlns:p14="http://schemas.microsoft.com/office/powerpoint/2010/main" val="100372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3606" y="358115"/>
            <a:ext cx="8389620" cy="99417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Generative adversarial </a:t>
            </a:r>
            <a:r>
              <a:rPr lang="en-US" dirty="0" smtClean="0">
                <a:latin typeface="+mn-lt"/>
              </a:rPr>
              <a:t>network (GAN)</a:t>
            </a:r>
            <a:endParaRPr lang="en-US" dirty="0">
              <a:latin typeface="+mn-lt"/>
            </a:endParaRPr>
          </a:p>
        </p:txBody>
      </p:sp>
      <p:sp>
        <p:nvSpPr>
          <p:cNvPr id="220" name="내용 개체 틀 2"/>
          <p:cNvSpPr txBox="1">
            <a:spLocks/>
          </p:cNvSpPr>
          <p:nvPr/>
        </p:nvSpPr>
        <p:spPr>
          <a:xfrm>
            <a:off x="956604" y="2808325"/>
            <a:ext cx="7605928" cy="34588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200" i="1" dirty="0" smtClean="0"/>
              <a:t>GAN is the most important upcoming breakthrough in deep learning.</a:t>
            </a:r>
            <a:r>
              <a:rPr lang="en-US" altLang="ko-KR" sz="3200" i="1" dirty="0"/>
              <a:t/>
            </a:r>
            <a:br>
              <a:rPr lang="en-US" altLang="ko-KR" sz="3200" i="1" dirty="0"/>
            </a:br>
            <a:r>
              <a:rPr lang="en-US" altLang="ko-KR" sz="3200" i="1" dirty="0" smtClean="0"/>
              <a:t>—Yan </a:t>
            </a:r>
            <a:r>
              <a:rPr lang="en-US" altLang="ko-KR" sz="3200" i="1" dirty="0" err="1" smtClean="0"/>
              <a:t>LeCun</a:t>
            </a:r>
            <a:endParaRPr lang="en-US" altLang="ko-KR" sz="3200" i="1" dirty="0"/>
          </a:p>
        </p:txBody>
      </p:sp>
    </p:spTree>
    <p:extLst>
      <p:ext uri="{BB962C8B-B14F-4D97-AF65-F5344CB8AC3E}">
        <p14:creationId xmlns:p14="http://schemas.microsoft.com/office/powerpoint/2010/main" val="272367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3606" y="358115"/>
            <a:ext cx="8389620" cy="99417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Generative adversarial </a:t>
            </a:r>
            <a:r>
              <a:rPr lang="en-US" dirty="0" smtClean="0">
                <a:latin typeface="+mn-lt"/>
              </a:rPr>
              <a:t>network (GAN)</a:t>
            </a:r>
            <a:endParaRPr lang="en-US" dirty="0">
              <a:latin typeface="+mn-lt"/>
            </a:endParaRPr>
          </a:p>
        </p:txBody>
      </p:sp>
      <p:sp>
        <p:nvSpPr>
          <p:cNvPr id="219" name="TextBox 3"/>
          <p:cNvSpPr txBox="1"/>
          <p:nvPr/>
        </p:nvSpPr>
        <p:spPr>
          <a:xfrm>
            <a:off x="610238" y="6588037"/>
            <a:ext cx="85153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Ian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“Generative  Adversarial Nets”, NIPS 2014</a:t>
            </a:r>
          </a:p>
        </p:txBody>
      </p:sp>
      <p:grpSp>
        <p:nvGrpSpPr>
          <p:cNvPr id="220" name="组合 219"/>
          <p:cNvGrpSpPr/>
          <p:nvPr/>
        </p:nvGrpSpPr>
        <p:grpSpPr>
          <a:xfrm>
            <a:off x="1095641" y="1335798"/>
            <a:ext cx="7485652" cy="5097451"/>
            <a:chOff x="2072623" y="1856797"/>
            <a:chExt cx="5171418" cy="3864462"/>
          </a:xfrm>
        </p:grpSpPr>
        <p:sp>
          <p:nvSpPr>
            <p:cNvPr id="221" name="모서리가 둥근 직사각형 4"/>
            <p:cNvSpPr/>
            <p:nvPr/>
          </p:nvSpPr>
          <p:spPr>
            <a:xfrm>
              <a:off x="2985377" y="3151865"/>
              <a:ext cx="968998" cy="20907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22" name="타원 5"/>
            <p:cNvSpPr/>
            <p:nvPr/>
          </p:nvSpPr>
          <p:spPr>
            <a:xfrm>
              <a:off x="3025584" y="3200114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23" name="타원 6"/>
            <p:cNvSpPr/>
            <p:nvPr/>
          </p:nvSpPr>
          <p:spPr>
            <a:xfrm>
              <a:off x="3182393" y="3200114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24" name="타원 7"/>
            <p:cNvSpPr/>
            <p:nvPr/>
          </p:nvSpPr>
          <p:spPr>
            <a:xfrm>
              <a:off x="3652819" y="3200114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25" name="타원 8"/>
            <p:cNvSpPr/>
            <p:nvPr/>
          </p:nvSpPr>
          <p:spPr>
            <a:xfrm>
              <a:off x="3809628" y="3200114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26" name="모서리가 둥근 직사각형 9"/>
            <p:cNvSpPr/>
            <p:nvPr/>
          </p:nvSpPr>
          <p:spPr>
            <a:xfrm>
              <a:off x="2985377" y="2862372"/>
              <a:ext cx="968998" cy="20907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27" name="타원 10"/>
            <p:cNvSpPr/>
            <p:nvPr/>
          </p:nvSpPr>
          <p:spPr>
            <a:xfrm>
              <a:off x="3025584" y="2910620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28" name="타원 11"/>
            <p:cNvSpPr/>
            <p:nvPr/>
          </p:nvSpPr>
          <p:spPr>
            <a:xfrm>
              <a:off x="3182393" y="2910620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29" name="타원 12"/>
            <p:cNvSpPr/>
            <p:nvPr/>
          </p:nvSpPr>
          <p:spPr>
            <a:xfrm>
              <a:off x="3652819" y="2910620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30" name="타원 13"/>
            <p:cNvSpPr/>
            <p:nvPr/>
          </p:nvSpPr>
          <p:spPr>
            <a:xfrm>
              <a:off x="3809628" y="2910620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31" name="모서리가 둥근 직사각형 14"/>
            <p:cNvSpPr/>
            <p:nvPr/>
          </p:nvSpPr>
          <p:spPr>
            <a:xfrm>
              <a:off x="2985377" y="3440054"/>
              <a:ext cx="968998" cy="20907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32" name="타원 15"/>
            <p:cNvSpPr/>
            <p:nvPr/>
          </p:nvSpPr>
          <p:spPr>
            <a:xfrm>
              <a:off x="3025584" y="3488303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33" name="타원 16"/>
            <p:cNvSpPr/>
            <p:nvPr/>
          </p:nvSpPr>
          <p:spPr>
            <a:xfrm>
              <a:off x="3182393" y="3488303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34" name="타원 17"/>
            <p:cNvSpPr/>
            <p:nvPr/>
          </p:nvSpPr>
          <p:spPr>
            <a:xfrm>
              <a:off x="3652819" y="3488303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35" name="타원 18"/>
            <p:cNvSpPr/>
            <p:nvPr/>
          </p:nvSpPr>
          <p:spPr>
            <a:xfrm>
              <a:off x="3809628" y="3488303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236" name="직선 화살표 연결선 19"/>
            <p:cNvCxnSpPr>
              <a:stCxn id="232" idx="0"/>
              <a:endCxn id="222" idx="4"/>
            </p:cNvCxnSpPr>
            <p:nvPr/>
          </p:nvCxnSpPr>
          <p:spPr>
            <a:xfrm flipV="1">
              <a:off x="3083883" y="3316717"/>
              <a:ext cx="0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화살표 연결선 20"/>
            <p:cNvCxnSpPr>
              <a:stCxn id="232" idx="0"/>
              <a:endCxn id="223" idx="4"/>
            </p:cNvCxnSpPr>
            <p:nvPr/>
          </p:nvCxnSpPr>
          <p:spPr>
            <a:xfrm flipV="1">
              <a:off x="3083886" y="3316717"/>
              <a:ext cx="156809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화살표 연결선 21"/>
            <p:cNvCxnSpPr>
              <a:stCxn id="232" idx="0"/>
              <a:endCxn id="224" idx="4"/>
            </p:cNvCxnSpPr>
            <p:nvPr/>
          </p:nvCxnSpPr>
          <p:spPr>
            <a:xfrm flipV="1">
              <a:off x="3083886" y="3316717"/>
              <a:ext cx="627235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화살표 연결선 22"/>
            <p:cNvCxnSpPr>
              <a:stCxn id="232" idx="0"/>
              <a:endCxn id="225" idx="4"/>
            </p:cNvCxnSpPr>
            <p:nvPr/>
          </p:nvCxnSpPr>
          <p:spPr>
            <a:xfrm flipV="1">
              <a:off x="3083883" y="3316717"/>
              <a:ext cx="784044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화살표 연결선 23"/>
            <p:cNvCxnSpPr>
              <a:stCxn id="233" idx="0"/>
              <a:endCxn id="222" idx="4"/>
            </p:cNvCxnSpPr>
            <p:nvPr/>
          </p:nvCxnSpPr>
          <p:spPr>
            <a:xfrm flipH="1" flipV="1">
              <a:off x="3083886" y="3316717"/>
              <a:ext cx="156809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화살표 연결선 24"/>
            <p:cNvCxnSpPr>
              <a:stCxn id="233" idx="0"/>
              <a:endCxn id="223" idx="4"/>
            </p:cNvCxnSpPr>
            <p:nvPr/>
          </p:nvCxnSpPr>
          <p:spPr>
            <a:xfrm flipV="1">
              <a:off x="3240692" y="3316717"/>
              <a:ext cx="0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화살표 연결선 25"/>
            <p:cNvCxnSpPr>
              <a:stCxn id="233" idx="0"/>
              <a:endCxn id="224" idx="4"/>
            </p:cNvCxnSpPr>
            <p:nvPr/>
          </p:nvCxnSpPr>
          <p:spPr>
            <a:xfrm flipV="1">
              <a:off x="3240694" y="3316717"/>
              <a:ext cx="470426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화살표 연결선 26"/>
            <p:cNvCxnSpPr>
              <a:stCxn id="233" idx="0"/>
              <a:endCxn id="225" idx="4"/>
            </p:cNvCxnSpPr>
            <p:nvPr/>
          </p:nvCxnSpPr>
          <p:spPr>
            <a:xfrm flipV="1">
              <a:off x="3240695" y="3316717"/>
              <a:ext cx="627235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화살표 연결선 27"/>
            <p:cNvCxnSpPr>
              <a:stCxn id="234" idx="0"/>
              <a:endCxn id="222" idx="4"/>
            </p:cNvCxnSpPr>
            <p:nvPr/>
          </p:nvCxnSpPr>
          <p:spPr>
            <a:xfrm flipH="1" flipV="1">
              <a:off x="3083886" y="3316717"/>
              <a:ext cx="627235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화살표 연결선 28"/>
            <p:cNvCxnSpPr>
              <a:stCxn id="234" idx="0"/>
              <a:endCxn id="223" idx="4"/>
            </p:cNvCxnSpPr>
            <p:nvPr/>
          </p:nvCxnSpPr>
          <p:spPr>
            <a:xfrm flipH="1" flipV="1">
              <a:off x="3240694" y="3316717"/>
              <a:ext cx="470426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화살표 연결선 29"/>
            <p:cNvCxnSpPr>
              <a:stCxn id="234" idx="0"/>
              <a:endCxn id="224" idx="4"/>
            </p:cNvCxnSpPr>
            <p:nvPr/>
          </p:nvCxnSpPr>
          <p:spPr>
            <a:xfrm flipV="1">
              <a:off x="3711118" y="3316717"/>
              <a:ext cx="0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화살표 연결선 30"/>
            <p:cNvCxnSpPr>
              <a:stCxn id="234" idx="0"/>
              <a:endCxn id="225" idx="4"/>
            </p:cNvCxnSpPr>
            <p:nvPr/>
          </p:nvCxnSpPr>
          <p:spPr>
            <a:xfrm flipV="1">
              <a:off x="3711121" y="3316717"/>
              <a:ext cx="156809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화살표 연결선 31"/>
            <p:cNvCxnSpPr>
              <a:stCxn id="235" idx="0"/>
              <a:endCxn id="222" idx="4"/>
            </p:cNvCxnSpPr>
            <p:nvPr/>
          </p:nvCxnSpPr>
          <p:spPr>
            <a:xfrm flipH="1" flipV="1">
              <a:off x="3083883" y="3316717"/>
              <a:ext cx="784044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화살표 연결선 32"/>
            <p:cNvCxnSpPr>
              <a:stCxn id="235" idx="0"/>
              <a:endCxn id="223" idx="4"/>
            </p:cNvCxnSpPr>
            <p:nvPr/>
          </p:nvCxnSpPr>
          <p:spPr>
            <a:xfrm flipH="1" flipV="1">
              <a:off x="3240695" y="3316717"/>
              <a:ext cx="627235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화살표 연결선 33"/>
            <p:cNvCxnSpPr>
              <a:stCxn id="235" idx="0"/>
              <a:endCxn id="224" idx="4"/>
            </p:cNvCxnSpPr>
            <p:nvPr/>
          </p:nvCxnSpPr>
          <p:spPr>
            <a:xfrm flipH="1" flipV="1">
              <a:off x="3711121" y="3316717"/>
              <a:ext cx="156809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화살표 연결선 34"/>
            <p:cNvCxnSpPr>
              <a:stCxn id="235" idx="0"/>
              <a:endCxn id="225" idx="4"/>
            </p:cNvCxnSpPr>
            <p:nvPr/>
          </p:nvCxnSpPr>
          <p:spPr>
            <a:xfrm flipV="1">
              <a:off x="3867926" y="3316717"/>
              <a:ext cx="0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TextBox 35"/>
            <p:cNvSpPr txBox="1"/>
            <p:nvPr/>
          </p:nvSpPr>
          <p:spPr>
            <a:xfrm>
              <a:off x="3345233" y="3117728"/>
              <a:ext cx="237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sp>
          <p:nvSpPr>
            <p:cNvPr id="253" name="TextBox 36"/>
            <p:cNvSpPr txBox="1"/>
            <p:nvPr/>
          </p:nvSpPr>
          <p:spPr>
            <a:xfrm>
              <a:off x="3345233" y="2824142"/>
              <a:ext cx="237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sp>
          <p:nvSpPr>
            <p:cNvPr id="254" name="TextBox 37"/>
            <p:cNvSpPr txBox="1"/>
            <p:nvPr/>
          </p:nvSpPr>
          <p:spPr>
            <a:xfrm>
              <a:off x="3345233" y="3407088"/>
              <a:ext cx="237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cxnSp>
          <p:nvCxnSpPr>
            <p:cNvPr id="255" name="직선 화살표 연결선 38"/>
            <p:cNvCxnSpPr>
              <a:endCxn id="227" idx="4"/>
            </p:cNvCxnSpPr>
            <p:nvPr/>
          </p:nvCxnSpPr>
          <p:spPr>
            <a:xfrm flipV="1">
              <a:off x="3083883" y="3027223"/>
              <a:ext cx="0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화살표 연결선 39"/>
            <p:cNvCxnSpPr>
              <a:endCxn id="228" idx="4"/>
            </p:cNvCxnSpPr>
            <p:nvPr/>
          </p:nvCxnSpPr>
          <p:spPr>
            <a:xfrm flipV="1">
              <a:off x="3083886" y="3027223"/>
              <a:ext cx="156809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화살표 연결선 40"/>
            <p:cNvCxnSpPr>
              <a:stCxn id="222" idx="0"/>
              <a:endCxn id="229" idx="4"/>
            </p:cNvCxnSpPr>
            <p:nvPr/>
          </p:nvCxnSpPr>
          <p:spPr>
            <a:xfrm flipV="1">
              <a:off x="3083886" y="3027222"/>
              <a:ext cx="627235" cy="172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화살표 연결선 41"/>
            <p:cNvCxnSpPr>
              <a:endCxn id="230" idx="4"/>
            </p:cNvCxnSpPr>
            <p:nvPr/>
          </p:nvCxnSpPr>
          <p:spPr>
            <a:xfrm flipV="1">
              <a:off x="3083883" y="3027223"/>
              <a:ext cx="784044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직선 화살표 연결선 42"/>
            <p:cNvCxnSpPr>
              <a:endCxn id="227" idx="4"/>
            </p:cNvCxnSpPr>
            <p:nvPr/>
          </p:nvCxnSpPr>
          <p:spPr>
            <a:xfrm flipH="1" flipV="1">
              <a:off x="3083886" y="3027223"/>
              <a:ext cx="156809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화살표 연결선 43"/>
            <p:cNvCxnSpPr>
              <a:endCxn id="228" idx="4"/>
            </p:cNvCxnSpPr>
            <p:nvPr/>
          </p:nvCxnSpPr>
          <p:spPr>
            <a:xfrm flipV="1">
              <a:off x="3240692" y="3027223"/>
              <a:ext cx="0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화살표 연결선 44"/>
            <p:cNvCxnSpPr>
              <a:stCxn id="223" idx="0"/>
              <a:endCxn id="229" idx="4"/>
            </p:cNvCxnSpPr>
            <p:nvPr/>
          </p:nvCxnSpPr>
          <p:spPr>
            <a:xfrm flipV="1">
              <a:off x="3240694" y="3027222"/>
              <a:ext cx="470426" cy="172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직선 화살표 연결선 45"/>
            <p:cNvCxnSpPr>
              <a:endCxn id="230" idx="4"/>
            </p:cNvCxnSpPr>
            <p:nvPr/>
          </p:nvCxnSpPr>
          <p:spPr>
            <a:xfrm flipV="1">
              <a:off x="3240695" y="3027223"/>
              <a:ext cx="627235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직선 화살표 연결선 46"/>
            <p:cNvCxnSpPr>
              <a:endCxn id="227" idx="4"/>
            </p:cNvCxnSpPr>
            <p:nvPr/>
          </p:nvCxnSpPr>
          <p:spPr>
            <a:xfrm flipH="1" flipV="1">
              <a:off x="3083886" y="3027223"/>
              <a:ext cx="627235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직선 화살표 연결선 47"/>
            <p:cNvCxnSpPr>
              <a:endCxn id="228" idx="4"/>
            </p:cNvCxnSpPr>
            <p:nvPr/>
          </p:nvCxnSpPr>
          <p:spPr>
            <a:xfrm flipH="1" flipV="1">
              <a:off x="3240694" y="3027223"/>
              <a:ext cx="470426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직선 화살표 연결선 48"/>
            <p:cNvCxnSpPr>
              <a:endCxn id="229" idx="4"/>
            </p:cNvCxnSpPr>
            <p:nvPr/>
          </p:nvCxnSpPr>
          <p:spPr>
            <a:xfrm flipV="1">
              <a:off x="3711118" y="3027223"/>
              <a:ext cx="0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화살표 연결선 49"/>
            <p:cNvCxnSpPr>
              <a:stCxn id="224" idx="0"/>
              <a:endCxn id="230" idx="4"/>
            </p:cNvCxnSpPr>
            <p:nvPr/>
          </p:nvCxnSpPr>
          <p:spPr>
            <a:xfrm flipV="1">
              <a:off x="3711121" y="3027222"/>
              <a:ext cx="156809" cy="172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화살표 연결선 50"/>
            <p:cNvCxnSpPr>
              <a:endCxn id="227" idx="4"/>
            </p:cNvCxnSpPr>
            <p:nvPr/>
          </p:nvCxnSpPr>
          <p:spPr>
            <a:xfrm flipH="1" flipV="1">
              <a:off x="3083883" y="3027223"/>
              <a:ext cx="784044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화살표 연결선 51"/>
            <p:cNvCxnSpPr>
              <a:endCxn id="228" idx="4"/>
            </p:cNvCxnSpPr>
            <p:nvPr/>
          </p:nvCxnSpPr>
          <p:spPr>
            <a:xfrm flipH="1" flipV="1">
              <a:off x="3240695" y="3027223"/>
              <a:ext cx="627235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화살표 연결선 52"/>
            <p:cNvCxnSpPr>
              <a:endCxn id="229" idx="4"/>
            </p:cNvCxnSpPr>
            <p:nvPr/>
          </p:nvCxnSpPr>
          <p:spPr>
            <a:xfrm flipH="1" flipV="1">
              <a:off x="3711121" y="3027223"/>
              <a:ext cx="156809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화살표 연결선 53"/>
            <p:cNvCxnSpPr>
              <a:stCxn id="225" idx="0"/>
              <a:endCxn id="230" idx="4"/>
            </p:cNvCxnSpPr>
            <p:nvPr/>
          </p:nvCxnSpPr>
          <p:spPr>
            <a:xfrm flipV="1">
              <a:off x="3867926" y="3027222"/>
              <a:ext cx="0" cy="172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타원 54"/>
            <p:cNvSpPr/>
            <p:nvPr/>
          </p:nvSpPr>
          <p:spPr>
            <a:xfrm>
              <a:off x="3398173" y="2535338"/>
              <a:ext cx="116602" cy="11660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272" name="직선 화살표 연결선 55"/>
            <p:cNvCxnSpPr>
              <a:stCxn id="271" idx="4"/>
              <a:endCxn id="227" idx="0"/>
            </p:cNvCxnSpPr>
            <p:nvPr/>
          </p:nvCxnSpPr>
          <p:spPr>
            <a:xfrm flipH="1">
              <a:off x="3083883" y="2651938"/>
              <a:ext cx="372588" cy="25868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화살표 연결선 56"/>
            <p:cNvCxnSpPr>
              <a:stCxn id="271" idx="4"/>
              <a:endCxn id="228" idx="0"/>
            </p:cNvCxnSpPr>
            <p:nvPr/>
          </p:nvCxnSpPr>
          <p:spPr>
            <a:xfrm flipH="1">
              <a:off x="3240693" y="2651938"/>
              <a:ext cx="215780" cy="25868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화살표 연결선 57"/>
            <p:cNvCxnSpPr>
              <a:stCxn id="271" idx="4"/>
              <a:endCxn id="229" idx="0"/>
            </p:cNvCxnSpPr>
            <p:nvPr/>
          </p:nvCxnSpPr>
          <p:spPr>
            <a:xfrm>
              <a:off x="3456474" y="2651938"/>
              <a:ext cx="254647" cy="25868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직선 화살표 연결선 58"/>
            <p:cNvCxnSpPr>
              <a:stCxn id="271" idx="4"/>
              <a:endCxn id="230" idx="0"/>
            </p:cNvCxnSpPr>
            <p:nvPr/>
          </p:nvCxnSpPr>
          <p:spPr>
            <a:xfrm>
              <a:off x="3456475" y="2651938"/>
              <a:ext cx="411455" cy="25868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모서리가 둥근 직사각형 59"/>
            <p:cNvSpPr/>
            <p:nvPr/>
          </p:nvSpPr>
          <p:spPr>
            <a:xfrm>
              <a:off x="3355537" y="2492451"/>
              <a:ext cx="210587" cy="20907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pic>
          <p:nvPicPr>
            <p:cNvPr id="277" name="그림 60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4033" y="3824984"/>
              <a:ext cx="383745" cy="3837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8" name="모서리가 둥근 직사각형 61"/>
            <p:cNvSpPr/>
            <p:nvPr/>
          </p:nvSpPr>
          <p:spPr>
            <a:xfrm>
              <a:off x="4332293" y="4705884"/>
              <a:ext cx="1043641" cy="2251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79" name="타원 62"/>
            <p:cNvSpPr/>
            <p:nvPr/>
          </p:nvSpPr>
          <p:spPr>
            <a:xfrm>
              <a:off x="4375595" y="4757849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80" name="타원 63"/>
            <p:cNvSpPr/>
            <p:nvPr/>
          </p:nvSpPr>
          <p:spPr>
            <a:xfrm>
              <a:off x="4544483" y="4757849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81" name="타원 64"/>
            <p:cNvSpPr/>
            <p:nvPr/>
          </p:nvSpPr>
          <p:spPr>
            <a:xfrm>
              <a:off x="5051147" y="4757849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82" name="타원 65"/>
            <p:cNvSpPr/>
            <p:nvPr/>
          </p:nvSpPr>
          <p:spPr>
            <a:xfrm>
              <a:off x="5220035" y="4757849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83" name="모서리가 둥근 직사각형 66"/>
            <p:cNvSpPr/>
            <p:nvPr/>
          </p:nvSpPr>
          <p:spPr>
            <a:xfrm>
              <a:off x="4332293" y="4394091"/>
              <a:ext cx="1043641" cy="2251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84" name="타원 67"/>
            <p:cNvSpPr/>
            <p:nvPr/>
          </p:nvSpPr>
          <p:spPr>
            <a:xfrm>
              <a:off x="4375595" y="4446056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85" name="타원 68"/>
            <p:cNvSpPr/>
            <p:nvPr/>
          </p:nvSpPr>
          <p:spPr>
            <a:xfrm>
              <a:off x="4544483" y="4446056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86" name="타원 69"/>
            <p:cNvSpPr/>
            <p:nvPr/>
          </p:nvSpPr>
          <p:spPr>
            <a:xfrm>
              <a:off x="5051147" y="4446056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87" name="타원 70"/>
            <p:cNvSpPr/>
            <p:nvPr/>
          </p:nvSpPr>
          <p:spPr>
            <a:xfrm>
              <a:off x="5220035" y="4446056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88" name="모서리가 둥근 직사각형 71"/>
            <p:cNvSpPr/>
            <p:nvPr/>
          </p:nvSpPr>
          <p:spPr>
            <a:xfrm>
              <a:off x="4332293" y="5016272"/>
              <a:ext cx="1043641" cy="2251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89" name="타원 72"/>
            <p:cNvSpPr/>
            <p:nvPr/>
          </p:nvSpPr>
          <p:spPr>
            <a:xfrm>
              <a:off x="4375595" y="5068235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90" name="타원 73"/>
            <p:cNvSpPr/>
            <p:nvPr/>
          </p:nvSpPr>
          <p:spPr>
            <a:xfrm>
              <a:off x="4544483" y="5068235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91" name="타원 74"/>
            <p:cNvSpPr/>
            <p:nvPr/>
          </p:nvSpPr>
          <p:spPr>
            <a:xfrm>
              <a:off x="5051147" y="5068235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92" name="타원 75"/>
            <p:cNvSpPr/>
            <p:nvPr/>
          </p:nvSpPr>
          <p:spPr>
            <a:xfrm>
              <a:off x="5220035" y="5068235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293" name="직선 화살표 연결선 76"/>
            <p:cNvCxnSpPr>
              <a:stCxn id="289" idx="0"/>
              <a:endCxn id="279" idx="4"/>
            </p:cNvCxnSpPr>
            <p:nvPr/>
          </p:nvCxnSpPr>
          <p:spPr>
            <a:xfrm flipV="1">
              <a:off x="4438386" y="4883434"/>
              <a:ext cx="0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직선 화살표 연결선 77"/>
            <p:cNvCxnSpPr>
              <a:stCxn id="289" idx="0"/>
              <a:endCxn id="280" idx="4"/>
            </p:cNvCxnSpPr>
            <p:nvPr/>
          </p:nvCxnSpPr>
          <p:spPr>
            <a:xfrm flipV="1">
              <a:off x="4438386" y="4883434"/>
              <a:ext cx="168888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직선 화살표 연결선 78"/>
            <p:cNvCxnSpPr>
              <a:stCxn id="289" idx="0"/>
              <a:endCxn id="281" idx="4"/>
            </p:cNvCxnSpPr>
            <p:nvPr/>
          </p:nvCxnSpPr>
          <p:spPr>
            <a:xfrm flipV="1">
              <a:off x="4438390" y="4883434"/>
              <a:ext cx="675551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직선 화살표 연결선 79"/>
            <p:cNvCxnSpPr>
              <a:stCxn id="289" idx="0"/>
              <a:endCxn id="282" idx="4"/>
            </p:cNvCxnSpPr>
            <p:nvPr/>
          </p:nvCxnSpPr>
          <p:spPr>
            <a:xfrm flipV="1">
              <a:off x="4438390" y="4883434"/>
              <a:ext cx="844439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직선 화살표 연결선 80"/>
            <p:cNvCxnSpPr>
              <a:stCxn id="290" idx="0"/>
              <a:endCxn id="279" idx="4"/>
            </p:cNvCxnSpPr>
            <p:nvPr/>
          </p:nvCxnSpPr>
          <p:spPr>
            <a:xfrm flipH="1" flipV="1">
              <a:off x="4438386" y="4883434"/>
              <a:ext cx="168888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직선 화살표 연결선 81"/>
            <p:cNvCxnSpPr>
              <a:stCxn id="290" idx="0"/>
              <a:endCxn id="280" idx="4"/>
            </p:cNvCxnSpPr>
            <p:nvPr/>
          </p:nvCxnSpPr>
          <p:spPr>
            <a:xfrm flipV="1">
              <a:off x="4607274" y="4883434"/>
              <a:ext cx="0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직선 화살표 연결선 82"/>
            <p:cNvCxnSpPr>
              <a:stCxn id="290" idx="0"/>
              <a:endCxn id="281" idx="4"/>
            </p:cNvCxnSpPr>
            <p:nvPr/>
          </p:nvCxnSpPr>
          <p:spPr>
            <a:xfrm flipV="1">
              <a:off x="4607278" y="4883434"/>
              <a:ext cx="506663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직선 화살표 연결선 83"/>
            <p:cNvCxnSpPr>
              <a:stCxn id="290" idx="0"/>
              <a:endCxn id="282" idx="4"/>
            </p:cNvCxnSpPr>
            <p:nvPr/>
          </p:nvCxnSpPr>
          <p:spPr>
            <a:xfrm flipV="1">
              <a:off x="4607278" y="4883434"/>
              <a:ext cx="675551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직선 화살표 연결선 84"/>
            <p:cNvCxnSpPr>
              <a:stCxn id="291" idx="0"/>
              <a:endCxn id="279" idx="4"/>
            </p:cNvCxnSpPr>
            <p:nvPr/>
          </p:nvCxnSpPr>
          <p:spPr>
            <a:xfrm flipH="1" flipV="1">
              <a:off x="4438390" y="4883434"/>
              <a:ext cx="675551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직선 화살표 연결선 85"/>
            <p:cNvCxnSpPr>
              <a:stCxn id="291" idx="0"/>
              <a:endCxn id="280" idx="4"/>
            </p:cNvCxnSpPr>
            <p:nvPr/>
          </p:nvCxnSpPr>
          <p:spPr>
            <a:xfrm flipH="1" flipV="1">
              <a:off x="4607278" y="4883434"/>
              <a:ext cx="506663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직선 화살표 연결선 86"/>
            <p:cNvCxnSpPr>
              <a:stCxn id="291" idx="0"/>
              <a:endCxn id="281" idx="4"/>
            </p:cNvCxnSpPr>
            <p:nvPr/>
          </p:nvCxnSpPr>
          <p:spPr>
            <a:xfrm flipV="1">
              <a:off x="5113937" y="4883434"/>
              <a:ext cx="0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직선 화살표 연결선 87"/>
            <p:cNvCxnSpPr>
              <a:stCxn id="291" idx="0"/>
              <a:endCxn id="282" idx="4"/>
            </p:cNvCxnSpPr>
            <p:nvPr/>
          </p:nvCxnSpPr>
          <p:spPr>
            <a:xfrm flipV="1">
              <a:off x="5113937" y="4883434"/>
              <a:ext cx="168888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직선 화살표 연결선 88"/>
            <p:cNvCxnSpPr>
              <a:stCxn id="292" idx="0"/>
              <a:endCxn id="279" idx="4"/>
            </p:cNvCxnSpPr>
            <p:nvPr/>
          </p:nvCxnSpPr>
          <p:spPr>
            <a:xfrm flipH="1" flipV="1">
              <a:off x="4438390" y="4883434"/>
              <a:ext cx="844439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직선 화살표 연결선 89"/>
            <p:cNvCxnSpPr>
              <a:stCxn id="292" idx="0"/>
              <a:endCxn id="280" idx="4"/>
            </p:cNvCxnSpPr>
            <p:nvPr/>
          </p:nvCxnSpPr>
          <p:spPr>
            <a:xfrm flipH="1" flipV="1">
              <a:off x="4607278" y="4883434"/>
              <a:ext cx="675551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직선 화살표 연결선 90"/>
            <p:cNvCxnSpPr>
              <a:stCxn id="292" idx="0"/>
              <a:endCxn id="281" idx="4"/>
            </p:cNvCxnSpPr>
            <p:nvPr/>
          </p:nvCxnSpPr>
          <p:spPr>
            <a:xfrm flipH="1" flipV="1">
              <a:off x="5113937" y="4883434"/>
              <a:ext cx="168888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직선 화살표 연결선 91"/>
            <p:cNvCxnSpPr/>
            <p:nvPr/>
          </p:nvCxnSpPr>
          <p:spPr>
            <a:xfrm flipV="1">
              <a:off x="5504295" y="5081938"/>
              <a:ext cx="0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" name="TextBox 92"/>
            <p:cNvSpPr txBox="1"/>
            <p:nvPr/>
          </p:nvSpPr>
          <p:spPr>
            <a:xfrm>
              <a:off x="4719866" y="4669118"/>
              <a:ext cx="25567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sp>
          <p:nvSpPr>
            <p:cNvPr id="310" name="TextBox 93"/>
            <p:cNvSpPr txBox="1"/>
            <p:nvPr/>
          </p:nvSpPr>
          <p:spPr>
            <a:xfrm>
              <a:off x="4719866" y="4352917"/>
              <a:ext cx="25567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sp>
          <p:nvSpPr>
            <p:cNvPr id="311" name="TextBox 94"/>
            <p:cNvSpPr txBox="1"/>
            <p:nvPr/>
          </p:nvSpPr>
          <p:spPr>
            <a:xfrm>
              <a:off x="4719866" y="4980768"/>
              <a:ext cx="25567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cxnSp>
          <p:nvCxnSpPr>
            <p:cNvPr id="312" name="직선 화살표 연결선 95"/>
            <p:cNvCxnSpPr>
              <a:stCxn id="279" idx="0"/>
              <a:endCxn id="284" idx="4"/>
            </p:cNvCxnSpPr>
            <p:nvPr/>
          </p:nvCxnSpPr>
          <p:spPr>
            <a:xfrm flipV="1">
              <a:off x="4438386" y="4571641"/>
              <a:ext cx="0" cy="1862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직선 화살표 연결선 96"/>
            <p:cNvCxnSpPr>
              <a:endCxn id="285" idx="4"/>
            </p:cNvCxnSpPr>
            <p:nvPr/>
          </p:nvCxnSpPr>
          <p:spPr>
            <a:xfrm flipV="1">
              <a:off x="4438386" y="4571638"/>
              <a:ext cx="168888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직선 화살표 연결선 97"/>
            <p:cNvCxnSpPr>
              <a:stCxn id="279" idx="0"/>
              <a:endCxn id="286" idx="4"/>
            </p:cNvCxnSpPr>
            <p:nvPr/>
          </p:nvCxnSpPr>
          <p:spPr>
            <a:xfrm flipV="1">
              <a:off x="4438390" y="4571641"/>
              <a:ext cx="675551" cy="1862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직선 화살표 연결선 98"/>
            <p:cNvCxnSpPr>
              <a:endCxn id="287" idx="4"/>
            </p:cNvCxnSpPr>
            <p:nvPr/>
          </p:nvCxnSpPr>
          <p:spPr>
            <a:xfrm flipV="1">
              <a:off x="4438390" y="4571638"/>
              <a:ext cx="844439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직선 화살표 연결선 99"/>
            <p:cNvCxnSpPr>
              <a:endCxn id="284" idx="4"/>
            </p:cNvCxnSpPr>
            <p:nvPr/>
          </p:nvCxnSpPr>
          <p:spPr>
            <a:xfrm flipH="1" flipV="1">
              <a:off x="4438386" y="4571638"/>
              <a:ext cx="168888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화살표 연결선 100"/>
            <p:cNvCxnSpPr>
              <a:endCxn id="285" idx="4"/>
            </p:cNvCxnSpPr>
            <p:nvPr/>
          </p:nvCxnSpPr>
          <p:spPr>
            <a:xfrm flipV="1">
              <a:off x="4607274" y="4571638"/>
              <a:ext cx="0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직선 화살표 연결선 101"/>
            <p:cNvCxnSpPr>
              <a:stCxn id="280" idx="0"/>
              <a:endCxn id="286" idx="4"/>
            </p:cNvCxnSpPr>
            <p:nvPr/>
          </p:nvCxnSpPr>
          <p:spPr>
            <a:xfrm flipV="1">
              <a:off x="4607278" y="4571641"/>
              <a:ext cx="506663" cy="1862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직선 화살표 연결선 102"/>
            <p:cNvCxnSpPr>
              <a:endCxn id="287" idx="4"/>
            </p:cNvCxnSpPr>
            <p:nvPr/>
          </p:nvCxnSpPr>
          <p:spPr>
            <a:xfrm flipV="1">
              <a:off x="4607278" y="4571638"/>
              <a:ext cx="675551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직선 화살표 연결선 103"/>
            <p:cNvCxnSpPr>
              <a:endCxn id="284" idx="4"/>
            </p:cNvCxnSpPr>
            <p:nvPr/>
          </p:nvCxnSpPr>
          <p:spPr>
            <a:xfrm flipH="1" flipV="1">
              <a:off x="4438390" y="4571638"/>
              <a:ext cx="675551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직선 화살표 연결선 104"/>
            <p:cNvCxnSpPr>
              <a:endCxn id="285" idx="4"/>
            </p:cNvCxnSpPr>
            <p:nvPr/>
          </p:nvCxnSpPr>
          <p:spPr>
            <a:xfrm flipH="1" flipV="1">
              <a:off x="4607278" y="4571638"/>
              <a:ext cx="506663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직선 화살표 연결선 105"/>
            <p:cNvCxnSpPr>
              <a:endCxn id="286" idx="4"/>
            </p:cNvCxnSpPr>
            <p:nvPr/>
          </p:nvCxnSpPr>
          <p:spPr>
            <a:xfrm flipV="1">
              <a:off x="5113937" y="4571638"/>
              <a:ext cx="0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직선 화살표 연결선 106"/>
            <p:cNvCxnSpPr>
              <a:stCxn id="281" idx="0"/>
              <a:endCxn id="287" idx="4"/>
            </p:cNvCxnSpPr>
            <p:nvPr/>
          </p:nvCxnSpPr>
          <p:spPr>
            <a:xfrm flipV="1">
              <a:off x="5113937" y="4571641"/>
              <a:ext cx="168888" cy="1862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직선 화살표 연결선 107"/>
            <p:cNvCxnSpPr>
              <a:endCxn id="284" idx="4"/>
            </p:cNvCxnSpPr>
            <p:nvPr/>
          </p:nvCxnSpPr>
          <p:spPr>
            <a:xfrm flipH="1" flipV="1">
              <a:off x="4438390" y="4571638"/>
              <a:ext cx="844439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직선 화살표 연결선 108"/>
            <p:cNvCxnSpPr>
              <a:endCxn id="285" idx="4"/>
            </p:cNvCxnSpPr>
            <p:nvPr/>
          </p:nvCxnSpPr>
          <p:spPr>
            <a:xfrm flipH="1" flipV="1">
              <a:off x="4607278" y="4571638"/>
              <a:ext cx="675551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직선 화살표 연결선 109"/>
            <p:cNvCxnSpPr>
              <a:endCxn id="286" idx="4"/>
            </p:cNvCxnSpPr>
            <p:nvPr/>
          </p:nvCxnSpPr>
          <p:spPr>
            <a:xfrm flipH="1" flipV="1">
              <a:off x="5113937" y="4571638"/>
              <a:ext cx="168888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직선 화살표 연결선 110"/>
            <p:cNvCxnSpPr/>
            <p:nvPr/>
          </p:nvCxnSpPr>
          <p:spPr>
            <a:xfrm flipV="1">
              <a:off x="5504295" y="4770145"/>
              <a:ext cx="0" cy="1862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8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5442048" y="5120076"/>
              <a:ext cx="798184" cy="529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9" name="모서리가 둥근 직사각형 112"/>
            <p:cNvSpPr/>
            <p:nvPr/>
          </p:nvSpPr>
          <p:spPr>
            <a:xfrm>
              <a:off x="4425396" y="5462157"/>
              <a:ext cx="857432" cy="2251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30" name="타원 113"/>
            <p:cNvSpPr/>
            <p:nvPr/>
          </p:nvSpPr>
          <p:spPr>
            <a:xfrm>
              <a:off x="4457875" y="5514122"/>
              <a:ext cx="125583" cy="12558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31" name="타원 114"/>
            <p:cNvSpPr/>
            <p:nvPr/>
          </p:nvSpPr>
          <p:spPr>
            <a:xfrm>
              <a:off x="4626763" y="5514122"/>
              <a:ext cx="125583" cy="12558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32" name="타원 115"/>
            <p:cNvSpPr/>
            <p:nvPr/>
          </p:nvSpPr>
          <p:spPr>
            <a:xfrm>
              <a:off x="4959203" y="5514122"/>
              <a:ext cx="125583" cy="12558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33" name="타원 116"/>
            <p:cNvSpPr/>
            <p:nvPr/>
          </p:nvSpPr>
          <p:spPr>
            <a:xfrm>
              <a:off x="5128091" y="5514122"/>
              <a:ext cx="125583" cy="12558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34" name="TextBox 117"/>
            <p:cNvSpPr txBox="1"/>
            <p:nvPr/>
          </p:nvSpPr>
          <p:spPr>
            <a:xfrm>
              <a:off x="4719866" y="5426653"/>
              <a:ext cx="25567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cxnSp>
          <p:nvCxnSpPr>
            <p:cNvPr id="335" name="직선 화살표 연결선 118"/>
            <p:cNvCxnSpPr>
              <a:stCxn id="330" idx="0"/>
              <a:endCxn id="289" idx="4"/>
            </p:cNvCxnSpPr>
            <p:nvPr/>
          </p:nvCxnSpPr>
          <p:spPr>
            <a:xfrm flipH="1" flipV="1">
              <a:off x="4438388" y="5193821"/>
              <a:ext cx="82280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화살표 연결선 119"/>
            <p:cNvCxnSpPr>
              <a:stCxn id="330" idx="0"/>
              <a:endCxn id="290" idx="4"/>
            </p:cNvCxnSpPr>
            <p:nvPr/>
          </p:nvCxnSpPr>
          <p:spPr>
            <a:xfrm flipV="1">
              <a:off x="4520669" y="5193821"/>
              <a:ext cx="86608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화살표 연결선 120"/>
            <p:cNvCxnSpPr>
              <a:stCxn id="330" idx="0"/>
              <a:endCxn id="291" idx="4"/>
            </p:cNvCxnSpPr>
            <p:nvPr/>
          </p:nvCxnSpPr>
          <p:spPr>
            <a:xfrm flipV="1">
              <a:off x="4520669" y="5193821"/>
              <a:ext cx="593272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화살표 연결선 121"/>
            <p:cNvCxnSpPr>
              <a:stCxn id="330" idx="0"/>
              <a:endCxn id="292" idx="4"/>
            </p:cNvCxnSpPr>
            <p:nvPr/>
          </p:nvCxnSpPr>
          <p:spPr>
            <a:xfrm flipV="1">
              <a:off x="4520669" y="5193821"/>
              <a:ext cx="762160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화살표 연결선 122"/>
            <p:cNvCxnSpPr>
              <a:stCxn id="331" idx="0"/>
              <a:endCxn id="289" idx="4"/>
            </p:cNvCxnSpPr>
            <p:nvPr/>
          </p:nvCxnSpPr>
          <p:spPr>
            <a:xfrm flipH="1" flipV="1">
              <a:off x="4438388" y="5193821"/>
              <a:ext cx="251168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화살표 연결선 123"/>
            <p:cNvCxnSpPr>
              <a:stCxn id="331" idx="0"/>
              <a:endCxn id="290" idx="4"/>
            </p:cNvCxnSpPr>
            <p:nvPr/>
          </p:nvCxnSpPr>
          <p:spPr>
            <a:xfrm flipH="1" flipV="1">
              <a:off x="4607276" y="5193821"/>
              <a:ext cx="82280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직선 화살표 연결선 124"/>
            <p:cNvCxnSpPr>
              <a:stCxn id="331" idx="0"/>
              <a:endCxn id="291" idx="4"/>
            </p:cNvCxnSpPr>
            <p:nvPr/>
          </p:nvCxnSpPr>
          <p:spPr>
            <a:xfrm flipV="1">
              <a:off x="4689556" y="5193821"/>
              <a:ext cx="424384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화살표 연결선 125"/>
            <p:cNvCxnSpPr>
              <a:stCxn id="331" idx="0"/>
              <a:endCxn id="292" idx="4"/>
            </p:cNvCxnSpPr>
            <p:nvPr/>
          </p:nvCxnSpPr>
          <p:spPr>
            <a:xfrm flipV="1">
              <a:off x="4689556" y="5193821"/>
              <a:ext cx="593272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화살표 연결선 126"/>
            <p:cNvCxnSpPr>
              <a:stCxn id="332" idx="0"/>
              <a:endCxn id="289" idx="4"/>
            </p:cNvCxnSpPr>
            <p:nvPr/>
          </p:nvCxnSpPr>
          <p:spPr>
            <a:xfrm flipH="1" flipV="1">
              <a:off x="4438386" y="5193821"/>
              <a:ext cx="583608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화살표 연결선 127"/>
            <p:cNvCxnSpPr>
              <a:stCxn id="332" idx="0"/>
              <a:endCxn id="290" idx="4"/>
            </p:cNvCxnSpPr>
            <p:nvPr/>
          </p:nvCxnSpPr>
          <p:spPr>
            <a:xfrm flipH="1" flipV="1">
              <a:off x="4607274" y="5193821"/>
              <a:ext cx="414720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직선 화살표 연결선 128"/>
            <p:cNvCxnSpPr>
              <a:stCxn id="332" idx="0"/>
              <a:endCxn id="291" idx="4"/>
            </p:cNvCxnSpPr>
            <p:nvPr/>
          </p:nvCxnSpPr>
          <p:spPr>
            <a:xfrm flipV="1">
              <a:off x="5021994" y="5193821"/>
              <a:ext cx="91944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직선 화살표 연결선 129"/>
            <p:cNvCxnSpPr>
              <a:stCxn id="332" idx="0"/>
              <a:endCxn id="292" idx="4"/>
            </p:cNvCxnSpPr>
            <p:nvPr/>
          </p:nvCxnSpPr>
          <p:spPr>
            <a:xfrm flipV="1">
              <a:off x="5021998" y="5193821"/>
              <a:ext cx="260831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화살표 연결선 130"/>
            <p:cNvCxnSpPr>
              <a:stCxn id="333" idx="0"/>
              <a:endCxn id="289" idx="4"/>
            </p:cNvCxnSpPr>
            <p:nvPr/>
          </p:nvCxnSpPr>
          <p:spPr>
            <a:xfrm flipH="1" flipV="1">
              <a:off x="4438390" y="5193821"/>
              <a:ext cx="752495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화살표 연결선 131"/>
            <p:cNvCxnSpPr>
              <a:stCxn id="333" idx="0"/>
              <a:endCxn id="290" idx="4"/>
            </p:cNvCxnSpPr>
            <p:nvPr/>
          </p:nvCxnSpPr>
          <p:spPr>
            <a:xfrm flipH="1" flipV="1">
              <a:off x="4607274" y="5193821"/>
              <a:ext cx="583608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직선 화살표 연결선 132"/>
            <p:cNvCxnSpPr>
              <a:stCxn id="333" idx="0"/>
              <a:endCxn id="291" idx="4"/>
            </p:cNvCxnSpPr>
            <p:nvPr/>
          </p:nvCxnSpPr>
          <p:spPr>
            <a:xfrm flipH="1" flipV="1">
              <a:off x="5113937" y="5193821"/>
              <a:ext cx="76944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화살표 연결선 133"/>
            <p:cNvCxnSpPr>
              <a:stCxn id="333" idx="0"/>
              <a:endCxn id="292" idx="4"/>
            </p:cNvCxnSpPr>
            <p:nvPr/>
          </p:nvCxnSpPr>
          <p:spPr>
            <a:xfrm flipV="1">
              <a:off x="5190882" y="5193821"/>
              <a:ext cx="91944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1" name="TextBox 134"/>
            <p:cNvSpPr txBox="1"/>
            <p:nvPr/>
          </p:nvSpPr>
          <p:spPr>
            <a:xfrm>
              <a:off x="4719866" y="5422279"/>
              <a:ext cx="25567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pic>
          <p:nvPicPr>
            <p:cNvPr id="352" name="그림 13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6495" y="3830445"/>
              <a:ext cx="418292" cy="4182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53" name="직사각형 136"/>
            <p:cNvSpPr/>
            <p:nvPr/>
          </p:nvSpPr>
          <p:spPr>
            <a:xfrm>
              <a:off x="5506391" y="5019412"/>
              <a:ext cx="372317" cy="279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p(z)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54" name="직선 화살표 연결선 137"/>
            <p:cNvCxnSpPr>
              <a:endCxn id="284" idx="0"/>
            </p:cNvCxnSpPr>
            <p:nvPr/>
          </p:nvCxnSpPr>
          <p:spPr>
            <a:xfrm flipH="1">
              <a:off x="4438388" y="4253237"/>
              <a:ext cx="429524" cy="19282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직선 화살표 연결선 138"/>
            <p:cNvCxnSpPr>
              <a:endCxn id="285" idx="0"/>
            </p:cNvCxnSpPr>
            <p:nvPr/>
          </p:nvCxnSpPr>
          <p:spPr>
            <a:xfrm flipH="1">
              <a:off x="4607277" y="4253237"/>
              <a:ext cx="260636" cy="19282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직선 화살표 연결선 139"/>
            <p:cNvCxnSpPr>
              <a:endCxn id="286" idx="0"/>
            </p:cNvCxnSpPr>
            <p:nvPr/>
          </p:nvCxnSpPr>
          <p:spPr>
            <a:xfrm>
              <a:off x="4867913" y="4253237"/>
              <a:ext cx="246028" cy="19282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직선 화살표 연결선 140"/>
            <p:cNvCxnSpPr>
              <a:endCxn id="287" idx="0"/>
            </p:cNvCxnSpPr>
            <p:nvPr/>
          </p:nvCxnSpPr>
          <p:spPr>
            <a:xfrm>
              <a:off x="4867913" y="4253237"/>
              <a:ext cx="414916" cy="19282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" name="모서리가 둥근 직사각형 141"/>
            <p:cNvSpPr/>
            <p:nvPr/>
          </p:nvSpPr>
          <p:spPr>
            <a:xfrm>
              <a:off x="4378458" y="3151865"/>
              <a:ext cx="968998" cy="20907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59" name="타원 142"/>
            <p:cNvSpPr/>
            <p:nvPr/>
          </p:nvSpPr>
          <p:spPr>
            <a:xfrm>
              <a:off x="4418666" y="3200114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60" name="타원 143"/>
            <p:cNvSpPr/>
            <p:nvPr/>
          </p:nvSpPr>
          <p:spPr>
            <a:xfrm>
              <a:off x="4575474" y="3200114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61" name="타원 144"/>
            <p:cNvSpPr/>
            <p:nvPr/>
          </p:nvSpPr>
          <p:spPr>
            <a:xfrm>
              <a:off x="5045900" y="3200114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62" name="타원 145"/>
            <p:cNvSpPr/>
            <p:nvPr/>
          </p:nvSpPr>
          <p:spPr>
            <a:xfrm>
              <a:off x="5202710" y="3200114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63" name="모서리가 둥근 직사각형 146"/>
            <p:cNvSpPr/>
            <p:nvPr/>
          </p:nvSpPr>
          <p:spPr>
            <a:xfrm>
              <a:off x="4378458" y="2862372"/>
              <a:ext cx="968998" cy="20907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64" name="타원 147"/>
            <p:cNvSpPr/>
            <p:nvPr/>
          </p:nvSpPr>
          <p:spPr>
            <a:xfrm>
              <a:off x="4418666" y="2910620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65" name="타원 148"/>
            <p:cNvSpPr/>
            <p:nvPr/>
          </p:nvSpPr>
          <p:spPr>
            <a:xfrm>
              <a:off x="4575474" y="2910620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66" name="타원 149"/>
            <p:cNvSpPr/>
            <p:nvPr/>
          </p:nvSpPr>
          <p:spPr>
            <a:xfrm>
              <a:off x="5045900" y="2910620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67" name="타원 150"/>
            <p:cNvSpPr/>
            <p:nvPr/>
          </p:nvSpPr>
          <p:spPr>
            <a:xfrm>
              <a:off x="5202710" y="2910620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68" name="모서리가 둥근 직사각형 151"/>
            <p:cNvSpPr/>
            <p:nvPr/>
          </p:nvSpPr>
          <p:spPr>
            <a:xfrm>
              <a:off x="4378458" y="3440054"/>
              <a:ext cx="968998" cy="20907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69" name="타원 152"/>
            <p:cNvSpPr/>
            <p:nvPr/>
          </p:nvSpPr>
          <p:spPr>
            <a:xfrm>
              <a:off x="4418666" y="3488303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70" name="타원 153"/>
            <p:cNvSpPr/>
            <p:nvPr/>
          </p:nvSpPr>
          <p:spPr>
            <a:xfrm>
              <a:off x="4575474" y="3488303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71" name="타원 154"/>
            <p:cNvSpPr/>
            <p:nvPr/>
          </p:nvSpPr>
          <p:spPr>
            <a:xfrm>
              <a:off x="5045900" y="3488303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72" name="타원 155"/>
            <p:cNvSpPr/>
            <p:nvPr/>
          </p:nvSpPr>
          <p:spPr>
            <a:xfrm>
              <a:off x="5202710" y="3488303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373" name="직선 화살표 연결선 156"/>
            <p:cNvCxnSpPr>
              <a:stCxn id="369" idx="0"/>
              <a:endCxn id="359" idx="4"/>
            </p:cNvCxnSpPr>
            <p:nvPr/>
          </p:nvCxnSpPr>
          <p:spPr>
            <a:xfrm flipV="1">
              <a:off x="4476965" y="3316717"/>
              <a:ext cx="0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직선 화살표 연결선 157"/>
            <p:cNvCxnSpPr>
              <a:stCxn id="369" idx="0"/>
              <a:endCxn id="360" idx="4"/>
            </p:cNvCxnSpPr>
            <p:nvPr/>
          </p:nvCxnSpPr>
          <p:spPr>
            <a:xfrm flipV="1">
              <a:off x="4476967" y="3316717"/>
              <a:ext cx="156809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직선 화살표 연결선 158"/>
            <p:cNvCxnSpPr>
              <a:stCxn id="369" idx="0"/>
              <a:endCxn id="361" idx="4"/>
            </p:cNvCxnSpPr>
            <p:nvPr/>
          </p:nvCxnSpPr>
          <p:spPr>
            <a:xfrm flipV="1">
              <a:off x="4476968" y="3316717"/>
              <a:ext cx="627235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직선 화살표 연결선 159"/>
            <p:cNvCxnSpPr>
              <a:stCxn id="369" idx="0"/>
              <a:endCxn id="362" idx="4"/>
            </p:cNvCxnSpPr>
            <p:nvPr/>
          </p:nvCxnSpPr>
          <p:spPr>
            <a:xfrm flipV="1">
              <a:off x="4476965" y="3316717"/>
              <a:ext cx="784044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직선 화살표 연결선 160"/>
            <p:cNvCxnSpPr>
              <a:stCxn id="370" idx="0"/>
              <a:endCxn id="359" idx="4"/>
            </p:cNvCxnSpPr>
            <p:nvPr/>
          </p:nvCxnSpPr>
          <p:spPr>
            <a:xfrm flipH="1" flipV="1">
              <a:off x="4476967" y="3316717"/>
              <a:ext cx="156809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직선 화살표 연결선 161"/>
            <p:cNvCxnSpPr>
              <a:stCxn id="370" idx="0"/>
              <a:endCxn id="360" idx="4"/>
            </p:cNvCxnSpPr>
            <p:nvPr/>
          </p:nvCxnSpPr>
          <p:spPr>
            <a:xfrm flipV="1">
              <a:off x="4633773" y="3316717"/>
              <a:ext cx="0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직선 화살표 연결선 162"/>
            <p:cNvCxnSpPr>
              <a:stCxn id="370" idx="0"/>
              <a:endCxn id="361" idx="4"/>
            </p:cNvCxnSpPr>
            <p:nvPr/>
          </p:nvCxnSpPr>
          <p:spPr>
            <a:xfrm flipV="1">
              <a:off x="4633776" y="3316717"/>
              <a:ext cx="470426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직선 화살표 연결선 163"/>
            <p:cNvCxnSpPr>
              <a:stCxn id="370" idx="0"/>
              <a:endCxn id="362" idx="4"/>
            </p:cNvCxnSpPr>
            <p:nvPr/>
          </p:nvCxnSpPr>
          <p:spPr>
            <a:xfrm flipV="1">
              <a:off x="4633776" y="3316717"/>
              <a:ext cx="627235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직선 화살표 연결선 164"/>
            <p:cNvCxnSpPr>
              <a:stCxn id="371" idx="0"/>
              <a:endCxn id="359" idx="4"/>
            </p:cNvCxnSpPr>
            <p:nvPr/>
          </p:nvCxnSpPr>
          <p:spPr>
            <a:xfrm flipH="1" flipV="1">
              <a:off x="4476968" y="3316717"/>
              <a:ext cx="627235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직선 화살표 연결선 165"/>
            <p:cNvCxnSpPr>
              <a:stCxn id="371" idx="0"/>
              <a:endCxn id="360" idx="4"/>
            </p:cNvCxnSpPr>
            <p:nvPr/>
          </p:nvCxnSpPr>
          <p:spPr>
            <a:xfrm flipH="1" flipV="1">
              <a:off x="4633776" y="3316717"/>
              <a:ext cx="470426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직선 화살표 연결선 166"/>
            <p:cNvCxnSpPr>
              <a:stCxn id="371" idx="0"/>
              <a:endCxn id="361" idx="4"/>
            </p:cNvCxnSpPr>
            <p:nvPr/>
          </p:nvCxnSpPr>
          <p:spPr>
            <a:xfrm flipV="1">
              <a:off x="5104199" y="3316717"/>
              <a:ext cx="0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직선 화살표 연결선 167"/>
            <p:cNvCxnSpPr>
              <a:stCxn id="371" idx="0"/>
              <a:endCxn id="362" idx="4"/>
            </p:cNvCxnSpPr>
            <p:nvPr/>
          </p:nvCxnSpPr>
          <p:spPr>
            <a:xfrm flipV="1">
              <a:off x="5104201" y="3316717"/>
              <a:ext cx="156809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직선 화살표 연결선 168"/>
            <p:cNvCxnSpPr>
              <a:stCxn id="372" idx="0"/>
              <a:endCxn id="359" idx="4"/>
            </p:cNvCxnSpPr>
            <p:nvPr/>
          </p:nvCxnSpPr>
          <p:spPr>
            <a:xfrm flipH="1" flipV="1">
              <a:off x="4476965" y="3316717"/>
              <a:ext cx="784044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직선 화살표 연결선 169"/>
            <p:cNvCxnSpPr>
              <a:stCxn id="372" idx="0"/>
              <a:endCxn id="360" idx="4"/>
            </p:cNvCxnSpPr>
            <p:nvPr/>
          </p:nvCxnSpPr>
          <p:spPr>
            <a:xfrm flipH="1" flipV="1">
              <a:off x="4633776" y="3316717"/>
              <a:ext cx="627235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직선 화살표 연결선 170"/>
            <p:cNvCxnSpPr>
              <a:stCxn id="372" idx="0"/>
              <a:endCxn id="361" idx="4"/>
            </p:cNvCxnSpPr>
            <p:nvPr/>
          </p:nvCxnSpPr>
          <p:spPr>
            <a:xfrm flipH="1" flipV="1">
              <a:off x="5104201" y="3316717"/>
              <a:ext cx="156809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직선 화살표 연결선 171"/>
            <p:cNvCxnSpPr>
              <a:stCxn id="372" idx="0"/>
              <a:endCxn id="362" idx="4"/>
            </p:cNvCxnSpPr>
            <p:nvPr/>
          </p:nvCxnSpPr>
          <p:spPr>
            <a:xfrm flipV="1">
              <a:off x="5261008" y="3316717"/>
              <a:ext cx="0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9" name="TextBox 172"/>
            <p:cNvSpPr txBox="1"/>
            <p:nvPr/>
          </p:nvSpPr>
          <p:spPr>
            <a:xfrm>
              <a:off x="4738314" y="3117728"/>
              <a:ext cx="237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sp>
          <p:nvSpPr>
            <p:cNvPr id="390" name="TextBox 173"/>
            <p:cNvSpPr txBox="1"/>
            <p:nvPr/>
          </p:nvSpPr>
          <p:spPr>
            <a:xfrm>
              <a:off x="4738314" y="2824142"/>
              <a:ext cx="237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sp>
          <p:nvSpPr>
            <p:cNvPr id="391" name="TextBox 174"/>
            <p:cNvSpPr txBox="1"/>
            <p:nvPr/>
          </p:nvSpPr>
          <p:spPr>
            <a:xfrm>
              <a:off x="4738314" y="3407088"/>
              <a:ext cx="237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cxnSp>
          <p:nvCxnSpPr>
            <p:cNvPr id="392" name="직선 화살표 연결선 175"/>
            <p:cNvCxnSpPr>
              <a:endCxn id="364" idx="4"/>
            </p:cNvCxnSpPr>
            <p:nvPr/>
          </p:nvCxnSpPr>
          <p:spPr>
            <a:xfrm flipV="1">
              <a:off x="4476965" y="3027223"/>
              <a:ext cx="0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직선 화살표 연결선 176"/>
            <p:cNvCxnSpPr>
              <a:endCxn id="365" idx="4"/>
            </p:cNvCxnSpPr>
            <p:nvPr/>
          </p:nvCxnSpPr>
          <p:spPr>
            <a:xfrm flipV="1">
              <a:off x="4476967" y="3027223"/>
              <a:ext cx="156809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직선 화살표 연결선 177"/>
            <p:cNvCxnSpPr>
              <a:stCxn id="359" idx="0"/>
              <a:endCxn id="366" idx="4"/>
            </p:cNvCxnSpPr>
            <p:nvPr/>
          </p:nvCxnSpPr>
          <p:spPr>
            <a:xfrm flipV="1">
              <a:off x="4476968" y="3027222"/>
              <a:ext cx="627235" cy="172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직선 화살표 연결선 178"/>
            <p:cNvCxnSpPr>
              <a:endCxn id="367" idx="4"/>
            </p:cNvCxnSpPr>
            <p:nvPr/>
          </p:nvCxnSpPr>
          <p:spPr>
            <a:xfrm flipV="1">
              <a:off x="4476965" y="3027223"/>
              <a:ext cx="784044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직선 화살표 연결선 179"/>
            <p:cNvCxnSpPr>
              <a:endCxn id="364" idx="4"/>
            </p:cNvCxnSpPr>
            <p:nvPr/>
          </p:nvCxnSpPr>
          <p:spPr>
            <a:xfrm flipH="1" flipV="1">
              <a:off x="4476967" y="3027223"/>
              <a:ext cx="156809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직선 화살표 연결선 180"/>
            <p:cNvCxnSpPr>
              <a:endCxn id="365" idx="4"/>
            </p:cNvCxnSpPr>
            <p:nvPr/>
          </p:nvCxnSpPr>
          <p:spPr>
            <a:xfrm flipV="1">
              <a:off x="4633773" y="3027223"/>
              <a:ext cx="0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직선 화살표 연결선 181"/>
            <p:cNvCxnSpPr>
              <a:stCxn id="360" idx="0"/>
              <a:endCxn id="366" idx="4"/>
            </p:cNvCxnSpPr>
            <p:nvPr/>
          </p:nvCxnSpPr>
          <p:spPr>
            <a:xfrm flipV="1">
              <a:off x="4633776" y="3027222"/>
              <a:ext cx="470426" cy="172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직선 화살표 연결선 182"/>
            <p:cNvCxnSpPr>
              <a:endCxn id="367" idx="4"/>
            </p:cNvCxnSpPr>
            <p:nvPr/>
          </p:nvCxnSpPr>
          <p:spPr>
            <a:xfrm flipV="1">
              <a:off x="4633776" y="3027223"/>
              <a:ext cx="627235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직선 화살표 연결선 183"/>
            <p:cNvCxnSpPr>
              <a:endCxn id="364" idx="4"/>
            </p:cNvCxnSpPr>
            <p:nvPr/>
          </p:nvCxnSpPr>
          <p:spPr>
            <a:xfrm flipH="1" flipV="1">
              <a:off x="4476968" y="3027223"/>
              <a:ext cx="627235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직선 화살표 연결선 184"/>
            <p:cNvCxnSpPr>
              <a:endCxn id="365" idx="4"/>
            </p:cNvCxnSpPr>
            <p:nvPr/>
          </p:nvCxnSpPr>
          <p:spPr>
            <a:xfrm flipH="1" flipV="1">
              <a:off x="4633776" y="3027223"/>
              <a:ext cx="470426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직선 화살표 연결선 185"/>
            <p:cNvCxnSpPr>
              <a:endCxn id="366" idx="4"/>
            </p:cNvCxnSpPr>
            <p:nvPr/>
          </p:nvCxnSpPr>
          <p:spPr>
            <a:xfrm flipV="1">
              <a:off x="5104199" y="3027223"/>
              <a:ext cx="0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직선 화살표 연결선 186"/>
            <p:cNvCxnSpPr>
              <a:stCxn id="361" idx="0"/>
              <a:endCxn id="367" idx="4"/>
            </p:cNvCxnSpPr>
            <p:nvPr/>
          </p:nvCxnSpPr>
          <p:spPr>
            <a:xfrm flipV="1">
              <a:off x="5104201" y="3027222"/>
              <a:ext cx="156809" cy="172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직선 화살표 연결선 187"/>
            <p:cNvCxnSpPr>
              <a:endCxn id="364" idx="4"/>
            </p:cNvCxnSpPr>
            <p:nvPr/>
          </p:nvCxnSpPr>
          <p:spPr>
            <a:xfrm flipH="1" flipV="1">
              <a:off x="4476965" y="3027223"/>
              <a:ext cx="784044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직선 화살표 연결선 188"/>
            <p:cNvCxnSpPr>
              <a:endCxn id="365" idx="4"/>
            </p:cNvCxnSpPr>
            <p:nvPr/>
          </p:nvCxnSpPr>
          <p:spPr>
            <a:xfrm flipH="1" flipV="1">
              <a:off x="4633776" y="3027223"/>
              <a:ext cx="627235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직선 화살표 연결선 189"/>
            <p:cNvCxnSpPr>
              <a:endCxn id="366" idx="4"/>
            </p:cNvCxnSpPr>
            <p:nvPr/>
          </p:nvCxnSpPr>
          <p:spPr>
            <a:xfrm flipH="1" flipV="1">
              <a:off x="5104201" y="3027223"/>
              <a:ext cx="156809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직선 화살표 연결선 190"/>
            <p:cNvCxnSpPr>
              <a:stCxn id="362" idx="0"/>
              <a:endCxn id="367" idx="4"/>
            </p:cNvCxnSpPr>
            <p:nvPr/>
          </p:nvCxnSpPr>
          <p:spPr>
            <a:xfrm flipV="1">
              <a:off x="5261008" y="3027222"/>
              <a:ext cx="0" cy="172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타원 191"/>
            <p:cNvSpPr/>
            <p:nvPr/>
          </p:nvSpPr>
          <p:spPr>
            <a:xfrm>
              <a:off x="4791254" y="2535338"/>
              <a:ext cx="116602" cy="11660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409" name="직선 화살표 연결선 192"/>
            <p:cNvCxnSpPr>
              <a:stCxn id="408" idx="4"/>
              <a:endCxn id="364" idx="0"/>
            </p:cNvCxnSpPr>
            <p:nvPr/>
          </p:nvCxnSpPr>
          <p:spPr>
            <a:xfrm flipH="1">
              <a:off x="4476965" y="2651938"/>
              <a:ext cx="372588" cy="25868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직선 화살표 연결선 193"/>
            <p:cNvCxnSpPr>
              <a:stCxn id="408" idx="4"/>
              <a:endCxn id="365" idx="0"/>
            </p:cNvCxnSpPr>
            <p:nvPr/>
          </p:nvCxnSpPr>
          <p:spPr>
            <a:xfrm flipH="1">
              <a:off x="4633775" y="2651938"/>
              <a:ext cx="215780" cy="25868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직선 화살표 연결선 194"/>
            <p:cNvCxnSpPr>
              <a:stCxn id="408" idx="4"/>
              <a:endCxn id="366" idx="0"/>
            </p:cNvCxnSpPr>
            <p:nvPr/>
          </p:nvCxnSpPr>
          <p:spPr>
            <a:xfrm>
              <a:off x="4849556" y="2651938"/>
              <a:ext cx="254647" cy="25868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직선 화살표 연결선 195"/>
            <p:cNvCxnSpPr>
              <a:stCxn id="408" idx="4"/>
              <a:endCxn id="367" idx="0"/>
            </p:cNvCxnSpPr>
            <p:nvPr/>
          </p:nvCxnSpPr>
          <p:spPr>
            <a:xfrm>
              <a:off x="4849555" y="2651938"/>
              <a:ext cx="411455" cy="25868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3" name="모서리가 둥근 직사각형 196"/>
            <p:cNvSpPr/>
            <p:nvPr/>
          </p:nvSpPr>
          <p:spPr>
            <a:xfrm>
              <a:off x="4748617" y="2492451"/>
              <a:ext cx="210587" cy="20907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414" name="직선 화살표 연결선 197"/>
            <p:cNvCxnSpPr>
              <a:stCxn id="277" idx="0"/>
              <a:endCxn id="232" idx="4"/>
            </p:cNvCxnSpPr>
            <p:nvPr/>
          </p:nvCxnSpPr>
          <p:spPr>
            <a:xfrm flipH="1" flipV="1">
              <a:off x="3083883" y="3604905"/>
              <a:ext cx="392022" cy="2200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직선 화살표 연결선 198"/>
            <p:cNvCxnSpPr>
              <a:stCxn id="277" idx="0"/>
              <a:endCxn id="233" idx="4"/>
            </p:cNvCxnSpPr>
            <p:nvPr/>
          </p:nvCxnSpPr>
          <p:spPr>
            <a:xfrm flipH="1" flipV="1">
              <a:off x="3240693" y="3604905"/>
              <a:ext cx="235214" cy="2200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직선 화살표 연결선 199"/>
            <p:cNvCxnSpPr>
              <a:stCxn id="277" idx="0"/>
              <a:endCxn id="234" idx="4"/>
            </p:cNvCxnSpPr>
            <p:nvPr/>
          </p:nvCxnSpPr>
          <p:spPr>
            <a:xfrm flipV="1">
              <a:off x="3475908" y="3604905"/>
              <a:ext cx="235213" cy="2200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직선 화살표 연결선 200"/>
            <p:cNvCxnSpPr>
              <a:stCxn id="277" idx="0"/>
              <a:endCxn id="235" idx="4"/>
            </p:cNvCxnSpPr>
            <p:nvPr/>
          </p:nvCxnSpPr>
          <p:spPr>
            <a:xfrm flipV="1">
              <a:off x="3475905" y="3604905"/>
              <a:ext cx="392022" cy="2200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직선 화살표 연결선 201"/>
            <p:cNvCxnSpPr>
              <a:stCxn id="352" idx="0"/>
              <a:endCxn id="369" idx="4"/>
            </p:cNvCxnSpPr>
            <p:nvPr/>
          </p:nvCxnSpPr>
          <p:spPr>
            <a:xfrm flipH="1" flipV="1">
              <a:off x="4476967" y="3604904"/>
              <a:ext cx="398675" cy="2255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직선 화살표 연결선 202"/>
            <p:cNvCxnSpPr>
              <a:stCxn id="352" idx="0"/>
              <a:endCxn id="370" idx="4"/>
            </p:cNvCxnSpPr>
            <p:nvPr/>
          </p:nvCxnSpPr>
          <p:spPr>
            <a:xfrm flipH="1" flipV="1">
              <a:off x="4633773" y="3604904"/>
              <a:ext cx="241866" cy="2255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직선 화살표 연결선 203"/>
            <p:cNvCxnSpPr>
              <a:stCxn id="352" idx="0"/>
              <a:endCxn id="371" idx="4"/>
            </p:cNvCxnSpPr>
            <p:nvPr/>
          </p:nvCxnSpPr>
          <p:spPr>
            <a:xfrm flipV="1">
              <a:off x="4875642" y="3604904"/>
              <a:ext cx="228560" cy="2255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직선 화살표 연결선 204"/>
            <p:cNvCxnSpPr>
              <a:stCxn id="352" idx="0"/>
              <a:endCxn id="372" idx="4"/>
            </p:cNvCxnSpPr>
            <p:nvPr/>
          </p:nvCxnSpPr>
          <p:spPr>
            <a:xfrm flipV="1">
              <a:off x="4875641" y="3604904"/>
              <a:ext cx="385370" cy="2255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2" name="직사각형 205"/>
            <p:cNvSpPr/>
            <p:nvPr/>
          </p:nvSpPr>
          <p:spPr>
            <a:xfrm>
              <a:off x="3025584" y="1856797"/>
              <a:ext cx="2079988" cy="2947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Discriminative Model </a:t>
              </a:r>
              <a:r>
                <a:rPr lang="en-US" altLang="ko-KR" sz="2000" b="1" i="1" dirty="0">
                  <a:solidFill>
                    <a:schemeClr val="tx1"/>
                  </a:solidFill>
                </a:rPr>
                <a:t>D</a:t>
              </a:r>
              <a:endParaRPr lang="ko-KR" altLang="en-US" sz="2000" b="1" i="1" dirty="0">
                <a:solidFill>
                  <a:schemeClr val="tx1"/>
                </a:solidFill>
              </a:endParaRPr>
            </a:p>
          </p:txBody>
        </p:sp>
        <p:sp>
          <p:nvSpPr>
            <p:cNvPr id="423" name="TextBox 208"/>
            <p:cNvSpPr txBox="1"/>
            <p:nvPr/>
          </p:nvSpPr>
          <p:spPr>
            <a:xfrm>
              <a:off x="3270179" y="2218129"/>
              <a:ext cx="382640" cy="279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24" name="TextBox 209"/>
            <p:cNvSpPr txBox="1"/>
            <p:nvPr/>
          </p:nvSpPr>
          <p:spPr>
            <a:xfrm>
              <a:off x="4678465" y="2218129"/>
              <a:ext cx="382640" cy="279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0</a:t>
              </a:r>
              <a:endParaRPr lang="ko-KR" altLang="en-US" sz="1350" dirty="0"/>
            </a:p>
          </p:txBody>
        </p:sp>
        <p:sp>
          <p:nvSpPr>
            <p:cNvPr id="425" name="직사각형 210"/>
            <p:cNvSpPr/>
            <p:nvPr/>
          </p:nvSpPr>
          <p:spPr>
            <a:xfrm>
              <a:off x="3094620" y="5441262"/>
              <a:ext cx="1118765" cy="279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random noise z</a:t>
              </a:r>
            </a:p>
          </p:txBody>
        </p:sp>
        <p:sp>
          <p:nvSpPr>
            <p:cNvPr id="426" name="직사각형 212"/>
            <p:cNvSpPr/>
            <p:nvPr/>
          </p:nvSpPr>
          <p:spPr>
            <a:xfrm>
              <a:off x="2072623" y="3735628"/>
              <a:ext cx="1046428" cy="4899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Real image </a:t>
              </a:r>
            </a:p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from real data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27" name="직사각형 213"/>
            <p:cNvSpPr/>
            <p:nvPr/>
          </p:nvSpPr>
          <p:spPr>
            <a:xfrm>
              <a:off x="5504295" y="3800217"/>
              <a:ext cx="849927" cy="4899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Fake image</a:t>
              </a:r>
            </a:p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from </a:t>
              </a:r>
              <a:r>
                <a:rPr lang="en-US" altLang="ko-KR" b="1" i="1" dirty="0">
                  <a:solidFill>
                    <a:srgbClr val="FF0000"/>
                  </a:solidFill>
                </a:rPr>
                <a:t>G</a:t>
              </a:r>
              <a:endParaRPr lang="ko-KR" altLang="en-US" b="1" i="1" dirty="0">
                <a:solidFill>
                  <a:srgbClr val="FF0000"/>
                </a:solidFill>
              </a:endParaRPr>
            </a:p>
          </p:txBody>
        </p:sp>
        <p:sp>
          <p:nvSpPr>
            <p:cNvPr id="428" name="矩形 427"/>
            <p:cNvSpPr/>
            <p:nvPr/>
          </p:nvSpPr>
          <p:spPr>
            <a:xfrm>
              <a:off x="5594619" y="4575873"/>
              <a:ext cx="1649422" cy="30333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>
              <a:spAutoFit/>
            </a:bodyPr>
            <a:lstStyle/>
            <a:p>
              <a:r>
                <a:rPr lang="en-US" sz="2000" dirty="0"/>
                <a:t>Generative Model 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040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448" y="1910324"/>
            <a:ext cx="9236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Which of the followings are </a:t>
            </a:r>
            <a:r>
              <a:rPr lang="en-US" sz="3200" b="1" dirty="0" smtClean="0">
                <a:solidFill>
                  <a:srgbClr val="00B050"/>
                </a:solidFill>
              </a:rPr>
              <a:t>generated/ fake </a:t>
            </a:r>
            <a:r>
              <a:rPr lang="en-US" sz="3200" b="1" dirty="0">
                <a:solidFill>
                  <a:srgbClr val="00B050"/>
                </a:solidFill>
              </a:rPr>
              <a:t>images ?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19122" y="3319972"/>
            <a:ext cx="8135815" cy="2300028"/>
            <a:chOff x="1375282" y="3131171"/>
            <a:chExt cx="6106852" cy="1518842"/>
          </a:xfrm>
        </p:grpSpPr>
        <p:pic>
          <p:nvPicPr>
            <p:cNvPr id="5" name="图片 4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5299" y="3131171"/>
              <a:ext cx="1076835" cy="112820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8424" y="3131171"/>
              <a:ext cx="1076835" cy="112820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1548" y="3131171"/>
              <a:ext cx="1076835" cy="1128201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764500" y="4345149"/>
              <a:ext cx="272172" cy="304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470822" y="4345149"/>
              <a:ext cx="263749" cy="304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147697" y="4345149"/>
              <a:ext cx="261343" cy="304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  <p:pic>
          <p:nvPicPr>
            <p:cNvPr id="9" name="图片 8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75282" y="3131171"/>
              <a:ext cx="1076835" cy="112820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6824573" y="4345149"/>
              <a:ext cx="280594" cy="304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</a:t>
              </a:r>
            </a:p>
          </p:txBody>
        </p:sp>
      </p:grpSp>
      <p:sp>
        <p:nvSpPr>
          <p:cNvPr id="25" name="TextBox 3"/>
          <p:cNvSpPr txBox="1"/>
          <p:nvPr/>
        </p:nvSpPr>
        <p:spPr>
          <a:xfrm>
            <a:off x="683874" y="6604084"/>
            <a:ext cx="85153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al, 2017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3606" y="358115"/>
            <a:ext cx="8389620" cy="99417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Generative adversarial </a:t>
            </a:r>
            <a:r>
              <a:rPr lang="en-US" dirty="0" smtClean="0">
                <a:latin typeface="+mn-lt"/>
              </a:rPr>
              <a:t>network (GAN)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065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404672" y="5129448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383735" y="5129448"/>
            <a:ext cx="407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474268" y="5129448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564802" y="5129448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045396"/>
            <a:ext cx="8000034" cy="1992941"/>
          </a:xfrm>
          <a:prstGeom prst="rect">
            <a:avLst/>
          </a:prstGeom>
        </p:spPr>
      </p:pic>
      <p:sp>
        <p:nvSpPr>
          <p:cNvPr id="15" name="TextBox 3"/>
          <p:cNvSpPr txBox="1"/>
          <p:nvPr/>
        </p:nvSpPr>
        <p:spPr>
          <a:xfrm>
            <a:off x="641403" y="6604084"/>
            <a:ext cx="85153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</a:rPr>
              <a:t>Andrew etal. Large scale gan training for high fidelity natural image synthesis. Arxiv 2018 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3606" y="358115"/>
            <a:ext cx="8389620" cy="99417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Generative adversarial </a:t>
            </a:r>
            <a:r>
              <a:rPr lang="en-US" dirty="0" smtClean="0">
                <a:latin typeface="+mn-lt"/>
              </a:rPr>
              <a:t>network (GAN)</a:t>
            </a:r>
            <a:endParaRPr lang="en-US" dirty="0">
              <a:latin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448" y="1910324"/>
            <a:ext cx="9236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Which of the followings are </a:t>
            </a:r>
            <a:r>
              <a:rPr lang="en-US" sz="3200" b="1" dirty="0" smtClean="0">
                <a:solidFill>
                  <a:srgbClr val="00B050"/>
                </a:solidFill>
              </a:rPr>
              <a:t>generated/ fake </a:t>
            </a:r>
            <a:r>
              <a:rPr lang="en-US" sz="3200" b="1" dirty="0">
                <a:solidFill>
                  <a:srgbClr val="00B050"/>
                </a:solidFill>
              </a:rPr>
              <a:t>images ?</a:t>
            </a:r>
          </a:p>
        </p:txBody>
      </p:sp>
    </p:spTree>
    <p:extLst>
      <p:ext uri="{BB962C8B-B14F-4D97-AF65-F5344CB8AC3E}">
        <p14:creationId xmlns:p14="http://schemas.microsoft.com/office/powerpoint/2010/main" val="343933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1243976" y="1360365"/>
            <a:ext cx="6431400" cy="4905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latin typeface="+mn-lt"/>
              </a:rPr>
              <a:t>Generative?</a:t>
            </a:r>
            <a:endParaRPr lang="ko-KR" altLang="en-US" sz="36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 txBox="1">
                <a:spLocks/>
              </p:cNvSpPr>
              <p:nvPr/>
            </p:nvSpPr>
            <p:spPr>
              <a:xfrm>
                <a:off x="1494065" y="2020702"/>
                <a:ext cx="5915025" cy="345883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2100" dirty="0"/>
                  <a:t>Data: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100" dirty="0"/>
                  <a:t>Discriminative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1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100" i="1" dirty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altLang="ko-KR" sz="2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1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100" i="1" dirty="0" err="1">
                            <a:latin typeface="Cambria Math" panose="02040503050406030204" pitchFamily="18" charset="0"/>
                          </a:rPr>
                          <m:t>; </m:t>
                        </m:r>
                        <m:sSub>
                          <m:sSubPr>
                            <m:ctrlPr>
                              <a:rPr lang="en-US" altLang="ko-KR" sz="21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1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2100" i="1" dirty="0" err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1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2100" dirty="0"/>
                  <a:t>Generative model: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1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100" i="1" dirty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ko-KR" sz="2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1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100" i="1" dirty="0" err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ko-KR" sz="21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1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sz="2100" i="1" dirty="0" err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100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1800" dirty="0"/>
                  <a:t>True data distribution: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800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800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1800" dirty="0"/>
                  <a:t>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800" i="1" dirty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800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3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065" y="2020702"/>
                <a:ext cx="5915025" cy="3458831"/>
              </a:xfrm>
              <a:prstGeom prst="rect">
                <a:avLst/>
              </a:prstGeom>
              <a:blipFill>
                <a:blip r:embed="rId2"/>
                <a:stretch>
                  <a:fillRect l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887" y="2162988"/>
            <a:ext cx="270000" cy="270000"/>
          </a:xfrm>
          <a:prstGeom prst="rect">
            <a:avLst/>
          </a:prstGeom>
        </p:spPr>
      </p:pic>
      <p:pic>
        <p:nvPicPr>
          <p:cNvPr id="5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387" y="2160572"/>
            <a:ext cx="270000" cy="270000"/>
          </a:xfrm>
          <a:prstGeom prst="rect">
            <a:avLst/>
          </a:prstGeom>
        </p:spPr>
      </p:pic>
      <p:pic>
        <p:nvPicPr>
          <p:cNvPr id="6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949" y="2160572"/>
            <a:ext cx="270000" cy="270000"/>
          </a:xfrm>
          <a:prstGeom prst="rect">
            <a:avLst/>
          </a:prstGeom>
        </p:spPr>
      </p:pic>
      <p:pic>
        <p:nvPicPr>
          <p:cNvPr id="7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12" y="2160572"/>
            <a:ext cx="270000" cy="270000"/>
          </a:xfrm>
          <a:prstGeom prst="rect">
            <a:avLst/>
          </a:prstGeom>
        </p:spPr>
      </p:pic>
      <p:pic>
        <p:nvPicPr>
          <p:cNvPr id="8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074" y="2160572"/>
            <a:ext cx="270000" cy="270000"/>
          </a:xfrm>
          <a:prstGeom prst="rect">
            <a:avLst/>
          </a:prstGeom>
        </p:spPr>
      </p:pic>
      <p:pic>
        <p:nvPicPr>
          <p:cNvPr id="9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37" y="2160572"/>
            <a:ext cx="270000" cy="270000"/>
          </a:xfrm>
          <a:prstGeom prst="rect">
            <a:avLst/>
          </a:prstGeom>
        </p:spPr>
      </p:pic>
      <p:pic>
        <p:nvPicPr>
          <p:cNvPr id="10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199" y="2160572"/>
            <a:ext cx="270000" cy="270000"/>
          </a:xfrm>
          <a:prstGeom prst="rect">
            <a:avLst/>
          </a:prstGeom>
        </p:spPr>
      </p:pic>
      <p:pic>
        <p:nvPicPr>
          <p:cNvPr id="11" name="그림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324" y="2160572"/>
            <a:ext cx="270000" cy="270000"/>
          </a:xfrm>
          <a:prstGeom prst="rect">
            <a:avLst/>
          </a:prstGeom>
        </p:spPr>
      </p:pic>
      <p:pic>
        <p:nvPicPr>
          <p:cNvPr id="12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262" y="2160572"/>
            <a:ext cx="270000" cy="27000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5837889" y="4331723"/>
            <a:ext cx="2709299" cy="2295620"/>
            <a:chOff x="5506233" y="4005159"/>
            <a:chExt cx="2217251" cy="1779249"/>
          </a:xfrm>
        </p:grpSpPr>
        <p:pic>
          <p:nvPicPr>
            <p:cNvPr id="13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5506233" y="4313966"/>
              <a:ext cx="2217251" cy="1470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그림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3948" y="4154093"/>
              <a:ext cx="270000" cy="270000"/>
            </a:xfrm>
            <a:prstGeom prst="rect">
              <a:avLst/>
            </a:prstGeom>
          </p:spPr>
        </p:pic>
        <p:pic>
          <p:nvPicPr>
            <p:cNvPr id="15" name="그림 1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0917" y="4447133"/>
              <a:ext cx="270000" cy="270000"/>
            </a:xfrm>
            <a:prstGeom prst="rect">
              <a:avLst/>
            </a:prstGeom>
          </p:spPr>
        </p:pic>
        <p:pic>
          <p:nvPicPr>
            <p:cNvPr id="16" name="그림 1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6979" y="4413055"/>
              <a:ext cx="270000" cy="270000"/>
            </a:xfrm>
            <a:prstGeom prst="rect">
              <a:avLst/>
            </a:prstGeom>
          </p:spPr>
        </p:pic>
        <p:pic>
          <p:nvPicPr>
            <p:cNvPr id="17" name="그림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032545" y="4986030"/>
              <a:ext cx="270000" cy="270000"/>
            </a:xfrm>
            <a:prstGeom prst="rect">
              <a:avLst/>
            </a:prstGeom>
          </p:spPr>
        </p:pic>
        <p:pic>
          <p:nvPicPr>
            <p:cNvPr id="18" name="그림 1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175917" y="4986030"/>
              <a:ext cx="270000" cy="27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직사각형 20"/>
                <p:cNvSpPr/>
                <p:nvPr/>
              </p:nvSpPr>
              <p:spPr>
                <a:xfrm>
                  <a:off x="5770712" y="4005159"/>
                  <a:ext cx="740107" cy="2504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5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5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1500" i="1" dirty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r>
                        <a:rPr lang="en-US" altLang="ko-KR" sz="15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5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5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ko-KR" sz="1500" dirty="0"/>
                    <a:t> </a:t>
                  </a:r>
                  <a:endParaRPr lang="ko-KR" altLang="en-US" sz="1500" dirty="0"/>
                </a:p>
              </p:txBody>
            </p:sp>
          </mc:Choice>
          <mc:Fallback xmlns="">
            <p:sp>
              <p:nvSpPr>
                <p:cNvPr id="19" name="직사각형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0712" y="4005159"/>
                  <a:ext cx="740107" cy="250473"/>
                </a:xfrm>
                <a:prstGeom prst="rect">
                  <a:avLst/>
                </a:prstGeom>
                <a:blipFill>
                  <a:blip r:embed="rId13"/>
                  <a:stretch>
                    <a:fillRect b="-94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Box 21"/>
          <p:cNvSpPr txBox="1"/>
          <p:nvPr/>
        </p:nvSpPr>
        <p:spPr>
          <a:xfrm>
            <a:off x="5482255" y="1996558"/>
            <a:ext cx="1162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…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8778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3"/>
          <p:cNvSpPr txBox="1"/>
          <p:nvPr/>
        </p:nvSpPr>
        <p:spPr>
          <a:xfrm>
            <a:off x="717869" y="6588647"/>
            <a:ext cx="85153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Ian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“Generative  Adversarial Nets”, NIPS 2014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095641" y="1335798"/>
            <a:ext cx="7485652" cy="5097451"/>
            <a:chOff x="2072623" y="1856797"/>
            <a:chExt cx="5171418" cy="3864462"/>
          </a:xfrm>
        </p:grpSpPr>
        <p:sp>
          <p:nvSpPr>
            <p:cNvPr id="8" name="모서리가 둥근 직사각형 4"/>
            <p:cNvSpPr/>
            <p:nvPr/>
          </p:nvSpPr>
          <p:spPr>
            <a:xfrm>
              <a:off x="2985377" y="3151865"/>
              <a:ext cx="968998" cy="20907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" name="타원 5"/>
            <p:cNvSpPr/>
            <p:nvPr/>
          </p:nvSpPr>
          <p:spPr>
            <a:xfrm>
              <a:off x="3025584" y="3200114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0" name="타원 6"/>
            <p:cNvSpPr/>
            <p:nvPr/>
          </p:nvSpPr>
          <p:spPr>
            <a:xfrm>
              <a:off x="3182393" y="3200114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" name="타원 7"/>
            <p:cNvSpPr/>
            <p:nvPr/>
          </p:nvSpPr>
          <p:spPr>
            <a:xfrm>
              <a:off x="3652819" y="3200114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2" name="타원 8"/>
            <p:cNvSpPr/>
            <p:nvPr/>
          </p:nvSpPr>
          <p:spPr>
            <a:xfrm>
              <a:off x="3809628" y="3200114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3" name="모서리가 둥근 직사각형 9"/>
            <p:cNvSpPr/>
            <p:nvPr/>
          </p:nvSpPr>
          <p:spPr>
            <a:xfrm>
              <a:off x="2985377" y="2862372"/>
              <a:ext cx="968998" cy="20907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" name="타원 10"/>
            <p:cNvSpPr/>
            <p:nvPr/>
          </p:nvSpPr>
          <p:spPr>
            <a:xfrm>
              <a:off x="3025584" y="2910620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7" name="타원 11"/>
            <p:cNvSpPr/>
            <p:nvPr/>
          </p:nvSpPr>
          <p:spPr>
            <a:xfrm>
              <a:off x="3182393" y="2910620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8" name="타원 12"/>
            <p:cNvSpPr/>
            <p:nvPr/>
          </p:nvSpPr>
          <p:spPr>
            <a:xfrm>
              <a:off x="3652819" y="2910620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9" name="타원 13"/>
            <p:cNvSpPr/>
            <p:nvPr/>
          </p:nvSpPr>
          <p:spPr>
            <a:xfrm>
              <a:off x="3809628" y="2910620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0" name="모서리가 둥근 직사각형 14"/>
            <p:cNvSpPr/>
            <p:nvPr/>
          </p:nvSpPr>
          <p:spPr>
            <a:xfrm>
              <a:off x="2985377" y="3440054"/>
              <a:ext cx="968998" cy="20907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3" name="타원 15"/>
            <p:cNvSpPr/>
            <p:nvPr/>
          </p:nvSpPr>
          <p:spPr>
            <a:xfrm>
              <a:off x="3025584" y="3488303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4" name="타원 16"/>
            <p:cNvSpPr/>
            <p:nvPr/>
          </p:nvSpPr>
          <p:spPr>
            <a:xfrm>
              <a:off x="3182393" y="3488303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5" name="타원 17"/>
            <p:cNvSpPr/>
            <p:nvPr/>
          </p:nvSpPr>
          <p:spPr>
            <a:xfrm>
              <a:off x="3652819" y="3488303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6" name="타원 18"/>
            <p:cNvSpPr/>
            <p:nvPr/>
          </p:nvSpPr>
          <p:spPr>
            <a:xfrm>
              <a:off x="3809628" y="3488303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27" name="직선 화살표 연결선 19"/>
            <p:cNvCxnSpPr>
              <a:stCxn id="23" idx="0"/>
              <a:endCxn id="9" idx="4"/>
            </p:cNvCxnSpPr>
            <p:nvPr/>
          </p:nvCxnSpPr>
          <p:spPr>
            <a:xfrm flipV="1">
              <a:off x="3083883" y="3316717"/>
              <a:ext cx="0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0"/>
            <p:cNvCxnSpPr>
              <a:stCxn id="23" idx="0"/>
              <a:endCxn id="10" idx="4"/>
            </p:cNvCxnSpPr>
            <p:nvPr/>
          </p:nvCxnSpPr>
          <p:spPr>
            <a:xfrm flipV="1">
              <a:off x="3083886" y="3316717"/>
              <a:ext cx="156809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1"/>
            <p:cNvCxnSpPr>
              <a:stCxn id="23" idx="0"/>
              <a:endCxn id="11" idx="4"/>
            </p:cNvCxnSpPr>
            <p:nvPr/>
          </p:nvCxnSpPr>
          <p:spPr>
            <a:xfrm flipV="1">
              <a:off x="3083886" y="3316717"/>
              <a:ext cx="627235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2"/>
            <p:cNvCxnSpPr>
              <a:stCxn id="23" idx="0"/>
              <a:endCxn id="12" idx="4"/>
            </p:cNvCxnSpPr>
            <p:nvPr/>
          </p:nvCxnSpPr>
          <p:spPr>
            <a:xfrm flipV="1">
              <a:off x="3083883" y="3316717"/>
              <a:ext cx="784044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23"/>
            <p:cNvCxnSpPr>
              <a:stCxn id="24" idx="0"/>
              <a:endCxn id="9" idx="4"/>
            </p:cNvCxnSpPr>
            <p:nvPr/>
          </p:nvCxnSpPr>
          <p:spPr>
            <a:xfrm flipH="1" flipV="1">
              <a:off x="3083886" y="3316717"/>
              <a:ext cx="156809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24"/>
            <p:cNvCxnSpPr>
              <a:stCxn id="24" idx="0"/>
              <a:endCxn id="10" idx="4"/>
            </p:cNvCxnSpPr>
            <p:nvPr/>
          </p:nvCxnSpPr>
          <p:spPr>
            <a:xfrm flipV="1">
              <a:off x="3240692" y="3316717"/>
              <a:ext cx="0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25"/>
            <p:cNvCxnSpPr>
              <a:stCxn id="24" idx="0"/>
              <a:endCxn id="11" idx="4"/>
            </p:cNvCxnSpPr>
            <p:nvPr/>
          </p:nvCxnSpPr>
          <p:spPr>
            <a:xfrm flipV="1">
              <a:off x="3240694" y="3316717"/>
              <a:ext cx="470426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26"/>
            <p:cNvCxnSpPr>
              <a:stCxn id="24" idx="0"/>
              <a:endCxn id="12" idx="4"/>
            </p:cNvCxnSpPr>
            <p:nvPr/>
          </p:nvCxnSpPr>
          <p:spPr>
            <a:xfrm flipV="1">
              <a:off x="3240695" y="3316717"/>
              <a:ext cx="627235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27"/>
            <p:cNvCxnSpPr>
              <a:stCxn id="25" idx="0"/>
              <a:endCxn id="9" idx="4"/>
            </p:cNvCxnSpPr>
            <p:nvPr/>
          </p:nvCxnSpPr>
          <p:spPr>
            <a:xfrm flipH="1" flipV="1">
              <a:off x="3083886" y="3316717"/>
              <a:ext cx="627235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28"/>
            <p:cNvCxnSpPr>
              <a:stCxn id="25" idx="0"/>
              <a:endCxn id="10" idx="4"/>
            </p:cNvCxnSpPr>
            <p:nvPr/>
          </p:nvCxnSpPr>
          <p:spPr>
            <a:xfrm flipH="1" flipV="1">
              <a:off x="3240694" y="3316717"/>
              <a:ext cx="470426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29"/>
            <p:cNvCxnSpPr>
              <a:stCxn id="25" idx="0"/>
              <a:endCxn id="11" idx="4"/>
            </p:cNvCxnSpPr>
            <p:nvPr/>
          </p:nvCxnSpPr>
          <p:spPr>
            <a:xfrm flipV="1">
              <a:off x="3711118" y="3316717"/>
              <a:ext cx="0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0"/>
            <p:cNvCxnSpPr>
              <a:stCxn id="25" idx="0"/>
              <a:endCxn id="12" idx="4"/>
            </p:cNvCxnSpPr>
            <p:nvPr/>
          </p:nvCxnSpPr>
          <p:spPr>
            <a:xfrm flipV="1">
              <a:off x="3711121" y="3316717"/>
              <a:ext cx="156809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1"/>
            <p:cNvCxnSpPr>
              <a:stCxn id="26" idx="0"/>
              <a:endCxn id="9" idx="4"/>
            </p:cNvCxnSpPr>
            <p:nvPr/>
          </p:nvCxnSpPr>
          <p:spPr>
            <a:xfrm flipH="1" flipV="1">
              <a:off x="3083883" y="3316717"/>
              <a:ext cx="784044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2"/>
            <p:cNvCxnSpPr>
              <a:stCxn id="26" idx="0"/>
              <a:endCxn id="10" idx="4"/>
            </p:cNvCxnSpPr>
            <p:nvPr/>
          </p:nvCxnSpPr>
          <p:spPr>
            <a:xfrm flipH="1" flipV="1">
              <a:off x="3240695" y="3316717"/>
              <a:ext cx="627235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33"/>
            <p:cNvCxnSpPr>
              <a:stCxn id="26" idx="0"/>
              <a:endCxn id="11" idx="4"/>
            </p:cNvCxnSpPr>
            <p:nvPr/>
          </p:nvCxnSpPr>
          <p:spPr>
            <a:xfrm flipH="1" flipV="1">
              <a:off x="3711121" y="3316717"/>
              <a:ext cx="156809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34"/>
            <p:cNvCxnSpPr>
              <a:stCxn id="26" idx="0"/>
              <a:endCxn id="12" idx="4"/>
            </p:cNvCxnSpPr>
            <p:nvPr/>
          </p:nvCxnSpPr>
          <p:spPr>
            <a:xfrm flipV="1">
              <a:off x="3867926" y="3316717"/>
              <a:ext cx="0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35"/>
            <p:cNvSpPr txBox="1"/>
            <p:nvPr/>
          </p:nvSpPr>
          <p:spPr>
            <a:xfrm>
              <a:off x="3345233" y="3117728"/>
              <a:ext cx="237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sp>
          <p:nvSpPr>
            <p:cNvPr id="44" name="TextBox 36"/>
            <p:cNvSpPr txBox="1"/>
            <p:nvPr/>
          </p:nvSpPr>
          <p:spPr>
            <a:xfrm>
              <a:off x="3345233" y="2824142"/>
              <a:ext cx="237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sp>
          <p:nvSpPr>
            <p:cNvPr id="45" name="TextBox 37"/>
            <p:cNvSpPr txBox="1"/>
            <p:nvPr/>
          </p:nvSpPr>
          <p:spPr>
            <a:xfrm>
              <a:off x="3345233" y="3407088"/>
              <a:ext cx="237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cxnSp>
          <p:nvCxnSpPr>
            <p:cNvPr id="46" name="직선 화살표 연결선 38"/>
            <p:cNvCxnSpPr>
              <a:endCxn id="14" idx="4"/>
            </p:cNvCxnSpPr>
            <p:nvPr/>
          </p:nvCxnSpPr>
          <p:spPr>
            <a:xfrm flipV="1">
              <a:off x="3083883" y="3027223"/>
              <a:ext cx="0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39"/>
            <p:cNvCxnSpPr>
              <a:endCxn id="17" idx="4"/>
            </p:cNvCxnSpPr>
            <p:nvPr/>
          </p:nvCxnSpPr>
          <p:spPr>
            <a:xfrm flipV="1">
              <a:off x="3083886" y="3027223"/>
              <a:ext cx="156809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0"/>
            <p:cNvCxnSpPr>
              <a:stCxn id="9" idx="0"/>
              <a:endCxn id="18" idx="4"/>
            </p:cNvCxnSpPr>
            <p:nvPr/>
          </p:nvCxnSpPr>
          <p:spPr>
            <a:xfrm flipV="1">
              <a:off x="3083886" y="3027222"/>
              <a:ext cx="627235" cy="172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1"/>
            <p:cNvCxnSpPr>
              <a:endCxn id="19" idx="4"/>
            </p:cNvCxnSpPr>
            <p:nvPr/>
          </p:nvCxnSpPr>
          <p:spPr>
            <a:xfrm flipV="1">
              <a:off x="3083883" y="3027223"/>
              <a:ext cx="784044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2"/>
            <p:cNvCxnSpPr>
              <a:endCxn id="14" idx="4"/>
            </p:cNvCxnSpPr>
            <p:nvPr/>
          </p:nvCxnSpPr>
          <p:spPr>
            <a:xfrm flipH="1" flipV="1">
              <a:off x="3083886" y="3027223"/>
              <a:ext cx="156809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43"/>
            <p:cNvCxnSpPr>
              <a:endCxn id="17" idx="4"/>
            </p:cNvCxnSpPr>
            <p:nvPr/>
          </p:nvCxnSpPr>
          <p:spPr>
            <a:xfrm flipV="1">
              <a:off x="3240692" y="3027223"/>
              <a:ext cx="0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44"/>
            <p:cNvCxnSpPr>
              <a:stCxn id="10" idx="0"/>
              <a:endCxn id="18" idx="4"/>
            </p:cNvCxnSpPr>
            <p:nvPr/>
          </p:nvCxnSpPr>
          <p:spPr>
            <a:xfrm flipV="1">
              <a:off x="3240694" y="3027222"/>
              <a:ext cx="470426" cy="172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45"/>
            <p:cNvCxnSpPr>
              <a:endCxn id="19" idx="4"/>
            </p:cNvCxnSpPr>
            <p:nvPr/>
          </p:nvCxnSpPr>
          <p:spPr>
            <a:xfrm flipV="1">
              <a:off x="3240695" y="3027223"/>
              <a:ext cx="627235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46"/>
            <p:cNvCxnSpPr>
              <a:endCxn id="14" idx="4"/>
            </p:cNvCxnSpPr>
            <p:nvPr/>
          </p:nvCxnSpPr>
          <p:spPr>
            <a:xfrm flipH="1" flipV="1">
              <a:off x="3083886" y="3027223"/>
              <a:ext cx="627235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47"/>
            <p:cNvCxnSpPr>
              <a:endCxn id="17" idx="4"/>
            </p:cNvCxnSpPr>
            <p:nvPr/>
          </p:nvCxnSpPr>
          <p:spPr>
            <a:xfrm flipH="1" flipV="1">
              <a:off x="3240694" y="3027223"/>
              <a:ext cx="470426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48"/>
            <p:cNvCxnSpPr>
              <a:endCxn id="18" idx="4"/>
            </p:cNvCxnSpPr>
            <p:nvPr/>
          </p:nvCxnSpPr>
          <p:spPr>
            <a:xfrm flipV="1">
              <a:off x="3711118" y="3027223"/>
              <a:ext cx="0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49"/>
            <p:cNvCxnSpPr>
              <a:stCxn id="11" idx="0"/>
              <a:endCxn id="19" idx="4"/>
            </p:cNvCxnSpPr>
            <p:nvPr/>
          </p:nvCxnSpPr>
          <p:spPr>
            <a:xfrm flipV="1">
              <a:off x="3711121" y="3027222"/>
              <a:ext cx="156809" cy="172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0"/>
            <p:cNvCxnSpPr>
              <a:endCxn id="14" idx="4"/>
            </p:cNvCxnSpPr>
            <p:nvPr/>
          </p:nvCxnSpPr>
          <p:spPr>
            <a:xfrm flipH="1" flipV="1">
              <a:off x="3083883" y="3027223"/>
              <a:ext cx="784044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1"/>
            <p:cNvCxnSpPr>
              <a:endCxn id="17" idx="4"/>
            </p:cNvCxnSpPr>
            <p:nvPr/>
          </p:nvCxnSpPr>
          <p:spPr>
            <a:xfrm flipH="1" flipV="1">
              <a:off x="3240695" y="3027223"/>
              <a:ext cx="627235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2"/>
            <p:cNvCxnSpPr>
              <a:endCxn id="18" idx="4"/>
            </p:cNvCxnSpPr>
            <p:nvPr/>
          </p:nvCxnSpPr>
          <p:spPr>
            <a:xfrm flipH="1" flipV="1">
              <a:off x="3711121" y="3027223"/>
              <a:ext cx="156809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53"/>
            <p:cNvCxnSpPr>
              <a:stCxn id="12" idx="0"/>
              <a:endCxn id="19" idx="4"/>
            </p:cNvCxnSpPr>
            <p:nvPr/>
          </p:nvCxnSpPr>
          <p:spPr>
            <a:xfrm flipV="1">
              <a:off x="3867926" y="3027222"/>
              <a:ext cx="0" cy="172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54"/>
            <p:cNvSpPr/>
            <p:nvPr/>
          </p:nvSpPr>
          <p:spPr>
            <a:xfrm>
              <a:off x="3398173" y="2535338"/>
              <a:ext cx="116602" cy="11660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63" name="직선 화살표 연결선 55"/>
            <p:cNvCxnSpPr>
              <a:stCxn id="62" idx="4"/>
              <a:endCxn id="14" idx="0"/>
            </p:cNvCxnSpPr>
            <p:nvPr/>
          </p:nvCxnSpPr>
          <p:spPr>
            <a:xfrm flipH="1">
              <a:off x="3083883" y="2651938"/>
              <a:ext cx="372588" cy="25868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56"/>
            <p:cNvCxnSpPr>
              <a:stCxn id="62" idx="4"/>
              <a:endCxn id="17" idx="0"/>
            </p:cNvCxnSpPr>
            <p:nvPr/>
          </p:nvCxnSpPr>
          <p:spPr>
            <a:xfrm flipH="1">
              <a:off x="3240693" y="2651938"/>
              <a:ext cx="215780" cy="25868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57"/>
            <p:cNvCxnSpPr>
              <a:stCxn id="62" idx="4"/>
              <a:endCxn id="18" idx="0"/>
            </p:cNvCxnSpPr>
            <p:nvPr/>
          </p:nvCxnSpPr>
          <p:spPr>
            <a:xfrm>
              <a:off x="3456474" y="2651938"/>
              <a:ext cx="254647" cy="25868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58"/>
            <p:cNvCxnSpPr>
              <a:stCxn id="62" idx="4"/>
              <a:endCxn id="19" idx="0"/>
            </p:cNvCxnSpPr>
            <p:nvPr/>
          </p:nvCxnSpPr>
          <p:spPr>
            <a:xfrm>
              <a:off x="3456475" y="2651938"/>
              <a:ext cx="411455" cy="25868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모서리가 둥근 직사각형 59"/>
            <p:cNvSpPr/>
            <p:nvPr/>
          </p:nvSpPr>
          <p:spPr>
            <a:xfrm>
              <a:off x="3355537" y="2492451"/>
              <a:ext cx="210587" cy="20907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pic>
          <p:nvPicPr>
            <p:cNvPr id="68" name="그림 60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4033" y="3824984"/>
              <a:ext cx="383745" cy="3837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9" name="모서리가 둥근 직사각형 61"/>
            <p:cNvSpPr/>
            <p:nvPr/>
          </p:nvSpPr>
          <p:spPr>
            <a:xfrm>
              <a:off x="4332293" y="4705884"/>
              <a:ext cx="1043641" cy="2251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0" name="타원 62"/>
            <p:cNvSpPr/>
            <p:nvPr/>
          </p:nvSpPr>
          <p:spPr>
            <a:xfrm>
              <a:off x="4375595" y="4757849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1" name="타원 63"/>
            <p:cNvSpPr/>
            <p:nvPr/>
          </p:nvSpPr>
          <p:spPr>
            <a:xfrm>
              <a:off x="4544483" y="4757849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2" name="타원 64"/>
            <p:cNvSpPr/>
            <p:nvPr/>
          </p:nvSpPr>
          <p:spPr>
            <a:xfrm>
              <a:off x="5051147" y="4757849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3" name="타원 65"/>
            <p:cNvSpPr/>
            <p:nvPr/>
          </p:nvSpPr>
          <p:spPr>
            <a:xfrm>
              <a:off x="5220035" y="4757849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4" name="모서리가 둥근 직사각형 66"/>
            <p:cNvSpPr/>
            <p:nvPr/>
          </p:nvSpPr>
          <p:spPr>
            <a:xfrm>
              <a:off x="4332293" y="4394091"/>
              <a:ext cx="1043641" cy="2251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5" name="타원 67"/>
            <p:cNvSpPr/>
            <p:nvPr/>
          </p:nvSpPr>
          <p:spPr>
            <a:xfrm>
              <a:off x="4375595" y="4446056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6" name="타원 68"/>
            <p:cNvSpPr/>
            <p:nvPr/>
          </p:nvSpPr>
          <p:spPr>
            <a:xfrm>
              <a:off x="4544483" y="4446056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7" name="타원 69"/>
            <p:cNvSpPr/>
            <p:nvPr/>
          </p:nvSpPr>
          <p:spPr>
            <a:xfrm>
              <a:off x="5051147" y="4446056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8" name="타원 70"/>
            <p:cNvSpPr/>
            <p:nvPr/>
          </p:nvSpPr>
          <p:spPr>
            <a:xfrm>
              <a:off x="5220035" y="4446056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9" name="모서리가 둥근 직사각형 71"/>
            <p:cNvSpPr/>
            <p:nvPr/>
          </p:nvSpPr>
          <p:spPr>
            <a:xfrm>
              <a:off x="4332293" y="5016272"/>
              <a:ext cx="1043641" cy="2251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80" name="타원 72"/>
            <p:cNvSpPr/>
            <p:nvPr/>
          </p:nvSpPr>
          <p:spPr>
            <a:xfrm>
              <a:off x="4375595" y="5068235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81" name="타원 73"/>
            <p:cNvSpPr/>
            <p:nvPr/>
          </p:nvSpPr>
          <p:spPr>
            <a:xfrm>
              <a:off x="4544483" y="5068235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82" name="타원 74"/>
            <p:cNvSpPr/>
            <p:nvPr/>
          </p:nvSpPr>
          <p:spPr>
            <a:xfrm>
              <a:off x="5051147" y="5068235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83" name="타원 75"/>
            <p:cNvSpPr/>
            <p:nvPr/>
          </p:nvSpPr>
          <p:spPr>
            <a:xfrm>
              <a:off x="5220035" y="5068235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84" name="직선 화살표 연결선 76"/>
            <p:cNvCxnSpPr>
              <a:stCxn id="80" idx="0"/>
              <a:endCxn id="70" idx="4"/>
            </p:cNvCxnSpPr>
            <p:nvPr/>
          </p:nvCxnSpPr>
          <p:spPr>
            <a:xfrm flipV="1">
              <a:off x="4438386" y="4883434"/>
              <a:ext cx="0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77"/>
            <p:cNvCxnSpPr>
              <a:stCxn id="80" idx="0"/>
              <a:endCxn id="71" idx="4"/>
            </p:cNvCxnSpPr>
            <p:nvPr/>
          </p:nvCxnSpPr>
          <p:spPr>
            <a:xfrm flipV="1">
              <a:off x="4438386" y="4883434"/>
              <a:ext cx="168888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78"/>
            <p:cNvCxnSpPr>
              <a:stCxn id="80" idx="0"/>
              <a:endCxn id="72" idx="4"/>
            </p:cNvCxnSpPr>
            <p:nvPr/>
          </p:nvCxnSpPr>
          <p:spPr>
            <a:xfrm flipV="1">
              <a:off x="4438390" y="4883434"/>
              <a:ext cx="675551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79"/>
            <p:cNvCxnSpPr>
              <a:stCxn id="80" idx="0"/>
              <a:endCxn id="73" idx="4"/>
            </p:cNvCxnSpPr>
            <p:nvPr/>
          </p:nvCxnSpPr>
          <p:spPr>
            <a:xfrm flipV="1">
              <a:off x="4438390" y="4883434"/>
              <a:ext cx="844439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0"/>
            <p:cNvCxnSpPr>
              <a:stCxn id="81" idx="0"/>
              <a:endCxn id="70" idx="4"/>
            </p:cNvCxnSpPr>
            <p:nvPr/>
          </p:nvCxnSpPr>
          <p:spPr>
            <a:xfrm flipH="1" flipV="1">
              <a:off x="4438386" y="4883434"/>
              <a:ext cx="168888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1"/>
            <p:cNvCxnSpPr>
              <a:stCxn id="81" idx="0"/>
              <a:endCxn id="71" idx="4"/>
            </p:cNvCxnSpPr>
            <p:nvPr/>
          </p:nvCxnSpPr>
          <p:spPr>
            <a:xfrm flipV="1">
              <a:off x="4607274" y="4883434"/>
              <a:ext cx="0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2"/>
            <p:cNvCxnSpPr>
              <a:stCxn id="81" idx="0"/>
              <a:endCxn id="72" idx="4"/>
            </p:cNvCxnSpPr>
            <p:nvPr/>
          </p:nvCxnSpPr>
          <p:spPr>
            <a:xfrm flipV="1">
              <a:off x="4607278" y="4883434"/>
              <a:ext cx="506663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83"/>
            <p:cNvCxnSpPr>
              <a:stCxn id="81" idx="0"/>
              <a:endCxn id="73" idx="4"/>
            </p:cNvCxnSpPr>
            <p:nvPr/>
          </p:nvCxnSpPr>
          <p:spPr>
            <a:xfrm flipV="1">
              <a:off x="4607278" y="4883434"/>
              <a:ext cx="675551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84"/>
            <p:cNvCxnSpPr>
              <a:stCxn id="82" idx="0"/>
              <a:endCxn id="70" idx="4"/>
            </p:cNvCxnSpPr>
            <p:nvPr/>
          </p:nvCxnSpPr>
          <p:spPr>
            <a:xfrm flipH="1" flipV="1">
              <a:off x="4438390" y="4883434"/>
              <a:ext cx="675551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85"/>
            <p:cNvCxnSpPr>
              <a:stCxn id="82" idx="0"/>
              <a:endCxn id="71" idx="4"/>
            </p:cNvCxnSpPr>
            <p:nvPr/>
          </p:nvCxnSpPr>
          <p:spPr>
            <a:xfrm flipH="1" flipV="1">
              <a:off x="4607278" y="4883434"/>
              <a:ext cx="506663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86"/>
            <p:cNvCxnSpPr>
              <a:stCxn id="82" idx="0"/>
              <a:endCxn id="72" idx="4"/>
            </p:cNvCxnSpPr>
            <p:nvPr/>
          </p:nvCxnSpPr>
          <p:spPr>
            <a:xfrm flipV="1">
              <a:off x="5113937" y="4883434"/>
              <a:ext cx="0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87"/>
            <p:cNvCxnSpPr>
              <a:stCxn id="82" idx="0"/>
              <a:endCxn id="73" idx="4"/>
            </p:cNvCxnSpPr>
            <p:nvPr/>
          </p:nvCxnSpPr>
          <p:spPr>
            <a:xfrm flipV="1">
              <a:off x="5113937" y="4883434"/>
              <a:ext cx="168888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88"/>
            <p:cNvCxnSpPr>
              <a:stCxn id="83" idx="0"/>
              <a:endCxn id="70" idx="4"/>
            </p:cNvCxnSpPr>
            <p:nvPr/>
          </p:nvCxnSpPr>
          <p:spPr>
            <a:xfrm flipH="1" flipV="1">
              <a:off x="4438390" y="4883434"/>
              <a:ext cx="844439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89"/>
            <p:cNvCxnSpPr>
              <a:stCxn id="83" idx="0"/>
              <a:endCxn id="71" idx="4"/>
            </p:cNvCxnSpPr>
            <p:nvPr/>
          </p:nvCxnSpPr>
          <p:spPr>
            <a:xfrm flipH="1" flipV="1">
              <a:off x="4607278" y="4883434"/>
              <a:ext cx="675551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0"/>
            <p:cNvCxnSpPr>
              <a:stCxn id="83" idx="0"/>
              <a:endCxn id="72" idx="4"/>
            </p:cNvCxnSpPr>
            <p:nvPr/>
          </p:nvCxnSpPr>
          <p:spPr>
            <a:xfrm flipH="1" flipV="1">
              <a:off x="5113937" y="4883434"/>
              <a:ext cx="168888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1"/>
            <p:cNvCxnSpPr/>
            <p:nvPr/>
          </p:nvCxnSpPr>
          <p:spPr>
            <a:xfrm flipV="1">
              <a:off x="5504295" y="5081938"/>
              <a:ext cx="0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2"/>
            <p:cNvSpPr txBox="1"/>
            <p:nvPr/>
          </p:nvSpPr>
          <p:spPr>
            <a:xfrm>
              <a:off x="4719866" y="4669118"/>
              <a:ext cx="25567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sp>
          <p:nvSpPr>
            <p:cNvPr id="101" name="TextBox 93"/>
            <p:cNvSpPr txBox="1"/>
            <p:nvPr/>
          </p:nvSpPr>
          <p:spPr>
            <a:xfrm>
              <a:off x="4719866" y="4352917"/>
              <a:ext cx="25567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sp>
          <p:nvSpPr>
            <p:cNvPr id="102" name="TextBox 94"/>
            <p:cNvSpPr txBox="1"/>
            <p:nvPr/>
          </p:nvSpPr>
          <p:spPr>
            <a:xfrm>
              <a:off x="4719866" y="4980768"/>
              <a:ext cx="25567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cxnSp>
          <p:nvCxnSpPr>
            <p:cNvPr id="103" name="직선 화살표 연결선 95"/>
            <p:cNvCxnSpPr>
              <a:stCxn id="70" idx="0"/>
              <a:endCxn id="75" idx="4"/>
            </p:cNvCxnSpPr>
            <p:nvPr/>
          </p:nvCxnSpPr>
          <p:spPr>
            <a:xfrm flipV="1">
              <a:off x="4438386" y="4571641"/>
              <a:ext cx="0" cy="1862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96"/>
            <p:cNvCxnSpPr>
              <a:endCxn id="76" idx="4"/>
            </p:cNvCxnSpPr>
            <p:nvPr/>
          </p:nvCxnSpPr>
          <p:spPr>
            <a:xfrm flipV="1">
              <a:off x="4438386" y="4571638"/>
              <a:ext cx="168888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97"/>
            <p:cNvCxnSpPr>
              <a:stCxn id="70" idx="0"/>
              <a:endCxn id="77" idx="4"/>
            </p:cNvCxnSpPr>
            <p:nvPr/>
          </p:nvCxnSpPr>
          <p:spPr>
            <a:xfrm flipV="1">
              <a:off x="4438390" y="4571641"/>
              <a:ext cx="675551" cy="1862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98"/>
            <p:cNvCxnSpPr>
              <a:endCxn id="78" idx="4"/>
            </p:cNvCxnSpPr>
            <p:nvPr/>
          </p:nvCxnSpPr>
          <p:spPr>
            <a:xfrm flipV="1">
              <a:off x="4438390" y="4571638"/>
              <a:ext cx="844439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99"/>
            <p:cNvCxnSpPr>
              <a:endCxn id="75" idx="4"/>
            </p:cNvCxnSpPr>
            <p:nvPr/>
          </p:nvCxnSpPr>
          <p:spPr>
            <a:xfrm flipH="1" flipV="1">
              <a:off x="4438386" y="4571638"/>
              <a:ext cx="168888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0"/>
            <p:cNvCxnSpPr>
              <a:endCxn id="76" idx="4"/>
            </p:cNvCxnSpPr>
            <p:nvPr/>
          </p:nvCxnSpPr>
          <p:spPr>
            <a:xfrm flipV="1">
              <a:off x="4607274" y="4571638"/>
              <a:ext cx="0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1"/>
            <p:cNvCxnSpPr>
              <a:stCxn id="71" idx="0"/>
              <a:endCxn id="77" idx="4"/>
            </p:cNvCxnSpPr>
            <p:nvPr/>
          </p:nvCxnSpPr>
          <p:spPr>
            <a:xfrm flipV="1">
              <a:off x="4607278" y="4571641"/>
              <a:ext cx="506663" cy="1862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2"/>
            <p:cNvCxnSpPr>
              <a:endCxn id="78" idx="4"/>
            </p:cNvCxnSpPr>
            <p:nvPr/>
          </p:nvCxnSpPr>
          <p:spPr>
            <a:xfrm flipV="1">
              <a:off x="4607278" y="4571638"/>
              <a:ext cx="675551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03"/>
            <p:cNvCxnSpPr>
              <a:endCxn id="75" idx="4"/>
            </p:cNvCxnSpPr>
            <p:nvPr/>
          </p:nvCxnSpPr>
          <p:spPr>
            <a:xfrm flipH="1" flipV="1">
              <a:off x="4438390" y="4571638"/>
              <a:ext cx="675551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04"/>
            <p:cNvCxnSpPr>
              <a:endCxn id="76" idx="4"/>
            </p:cNvCxnSpPr>
            <p:nvPr/>
          </p:nvCxnSpPr>
          <p:spPr>
            <a:xfrm flipH="1" flipV="1">
              <a:off x="4607278" y="4571638"/>
              <a:ext cx="506663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05"/>
            <p:cNvCxnSpPr>
              <a:endCxn id="77" idx="4"/>
            </p:cNvCxnSpPr>
            <p:nvPr/>
          </p:nvCxnSpPr>
          <p:spPr>
            <a:xfrm flipV="1">
              <a:off x="5113937" y="4571638"/>
              <a:ext cx="0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06"/>
            <p:cNvCxnSpPr>
              <a:stCxn id="72" idx="0"/>
              <a:endCxn id="78" idx="4"/>
            </p:cNvCxnSpPr>
            <p:nvPr/>
          </p:nvCxnSpPr>
          <p:spPr>
            <a:xfrm flipV="1">
              <a:off x="5113937" y="4571641"/>
              <a:ext cx="168888" cy="1862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07"/>
            <p:cNvCxnSpPr>
              <a:endCxn id="75" idx="4"/>
            </p:cNvCxnSpPr>
            <p:nvPr/>
          </p:nvCxnSpPr>
          <p:spPr>
            <a:xfrm flipH="1" flipV="1">
              <a:off x="4438390" y="4571638"/>
              <a:ext cx="844439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08"/>
            <p:cNvCxnSpPr>
              <a:endCxn id="76" idx="4"/>
            </p:cNvCxnSpPr>
            <p:nvPr/>
          </p:nvCxnSpPr>
          <p:spPr>
            <a:xfrm flipH="1" flipV="1">
              <a:off x="4607278" y="4571638"/>
              <a:ext cx="675551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09"/>
            <p:cNvCxnSpPr>
              <a:endCxn id="77" idx="4"/>
            </p:cNvCxnSpPr>
            <p:nvPr/>
          </p:nvCxnSpPr>
          <p:spPr>
            <a:xfrm flipH="1" flipV="1">
              <a:off x="5113937" y="4571638"/>
              <a:ext cx="168888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0"/>
            <p:cNvCxnSpPr/>
            <p:nvPr/>
          </p:nvCxnSpPr>
          <p:spPr>
            <a:xfrm flipV="1">
              <a:off x="5504295" y="4770145"/>
              <a:ext cx="0" cy="1862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9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5442048" y="5120076"/>
              <a:ext cx="798184" cy="529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모서리가 둥근 직사각형 112"/>
            <p:cNvSpPr/>
            <p:nvPr/>
          </p:nvSpPr>
          <p:spPr>
            <a:xfrm>
              <a:off x="4425396" y="5462157"/>
              <a:ext cx="857432" cy="2251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21" name="타원 113"/>
            <p:cNvSpPr/>
            <p:nvPr/>
          </p:nvSpPr>
          <p:spPr>
            <a:xfrm>
              <a:off x="4457875" y="5514122"/>
              <a:ext cx="125583" cy="12558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22" name="타원 114"/>
            <p:cNvSpPr/>
            <p:nvPr/>
          </p:nvSpPr>
          <p:spPr>
            <a:xfrm>
              <a:off x="4626763" y="5514122"/>
              <a:ext cx="125583" cy="12558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23" name="타원 115"/>
            <p:cNvSpPr/>
            <p:nvPr/>
          </p:nvSpPr>
          <p:spPr>
            <a:xfrm>
              <a:off x="4959203" y="5514122"/>
              <a:ext cx="125583" cy="12558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24" name="타원 116"/>
            <p:cNvSpPr/>
            <p:nvPr/>
          </p:nvSpPr>
          <p:spPr>
            <a:xfrm>
              <a:off x="5128091" y="5514122"/>
              <a:ext cx="125583" cy="12558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25" name="TextBox 117"/>
            <p:cNvSpPr txBox="1"/>
            <p:nvPr/>
          </p:nvSpPr>
          <p:spPr>
            <a:xfrm>
              <a:off x="4719866" y="5426653"/>
              <a:ext cx="25567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cxnSp>
          <p:nvCxnSpPr>
            <p:cNvPr id="126" name="직선 화살표 연결선 118"/>
            <p:cNvCxnSpPr>
              <a:stCxn id="121" idx="0"/>
              <a:endCxn id="80" idx="4"/>
            </p:cNvCxnSpPr>
            <p:nvPr/>
          </p:nvCxnSpPr>
          <p:spPr>
            <a:xfrm flipH="1" flipV="1">
              <a:off x="4438388" y="5193821"/>
              <a:ext cx="82280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19"/>
            <p:cNvCxnSpPr>
              <a:stCxn id="121" idx="0"/>
              <a:endCxn id="81" idx="4"/>
            </p:cNvCxnSpPr>
            <p:nvPr/>
          </p:nvCxnSpPr>
          <p:spPr>
            <a:xfrm flipV="1">
              <a:off x="4520669" y="5193821"/>
              <a:ext cx="86608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0"/>
            <p:cNvCxnSpPr>
              <a:stCxn id="121" idx="0"/>
              <a:endCxn id="82" idx="4"/>
            </p:cNvCxnSpPr>
            <p:nvPr/>
          </p:nvCxnSpPr>
          <p:spPr>
            <a:xfrm flipV="1">
              <a:off x="4520669" y="5193821"/>
              <a:ext cx="593272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1"/>
            <p:cNvCxnSpPr>
              <a:stCxn id="121" idx="0"/>
              <a:endCxn id="83" idx="4"/>
            </p:cNvCxnSpPr>
            <p:nvPr/>
          </p:nvCxnSpPr>
          <p:spPr>
            <a:xfrm flipV="1">
              <a:off x="4520669" y="5193821"/>
              <a:ext cx="762160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2"/>
            <p:cNvCxnSpPr>
              <a:stCxn id="122" idx="0"/>
              <a:endCxn id="80" idx="4"/>
            </p:cNvCxnSpPr>
            <p:nvPr/>
          </p:nvCxnSpPr>
          <p:spPr>
            <a:xfrm flipH="1" flipV="1">
              <a:off x="4438388" y="5193821"/>
              <a:ext cx="251168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23"/>
            <p:cNvCxnSpPr>
              <a:stCxn id="122" idx="0"/>
              <a:endCxn id="81" idx="4"/>
            </p:cNvCxnSpPr>
            <p:nvPr/>
          </p:nvCxnSpPr>
          <p:spPr>
            <a:xfrm flipH="1" flipV="1">
              <a:off x="4607276" y="5193821"/>
              <a:ext cx="82280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24"/>
            <p:cNvCxnSpPr>
              <a:stCxn id="122" idx="0"/>
              <a:endCxn id="82" idx="4"/>
            </p:cNvCxnSpPr>
            <p:nvPr/>
          </p:nvCxnSpPr>
          <p:spPr>
            <a:xfrm flipV="1">
              <a:off x="4689556" y="5193821"/>
              <a:ext cx="424384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25"/>
            <p:cNvCxnSpPr>
              <a:stCxn id="122" idx="0"/>
              <a:endCxn id="83" idx="4"/>
            </p:cNvCxnSpPr>
            <p:nvPr/>
          </p:nvCxnSpPr>
          <p:spPr>
            <a:xfrm flipV="1">
              <a:off x="4689556" y="5193821"/>
              <a:ext cx="593272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26"/>
            <p:cNvCxnSpPr>
              <a:stCxn id="123" idx="0"/>
              <a:endCxn id="80" idx="4"/>
            </p:cNvCxnSpPr>
            <p:nvPr/>
          </p:nvCxnSpPr>
          <p:spPr>
            <a:xfrm flipH="1" flipV="1">
              <a:off x="4438386" y="5193821"/>
              <a:ext cx="583608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27"/>
            <p:cNvCxnSpPr>
              <a:stCxn id="123" idx="0"/>
              <a:endCxn id="81" idx="4"/>
            </p:cNvCxnSpPr>
            <p:nvPr/>
          </p:nvCxnSpPr>
          <p:spPr>
            <a:xfrm flipH="1" flipV="1">
              <a:off x="4607274" y="5193821"/>
              <a:ext cx="414720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28"/>
            <p:cNvCxnSpPr>
              <a:stCxn id="123" idx="0"/>
              <a:endCxn id="82" idx="4"/>
            </p:cNvCxnSpPr>
            <p:nvPr/>
          </p:nvCxnSpPr>
          <p:spPr>
            <a:xfrm flipV="1">
              <a:off x="5021994" y="5193821"/>
              <a:ext cx="91944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29"/>
            <p:cNvCxnSpPr>
              <a:stCxn id="123" idx="0"/>
              <a:endCxn id="83" idx="4"/>
            </p:cNvCxnSpPr>
            <p:nvPr/>
          </p:nvCxnSpPr>
          <p:spPr>
            <a:xfrm flipV="1">
              <a:off x="5021998" y="5193821"/>
              <a:ext cx="260831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0"/>
            <p:cNvCxnSpPr>
              <a:stCxn id="124" idx="0"/>
              <a:endCxn id="80" idx="4"/>
            </p:cNvCxnSpPr>
            <p:nvPr/>
          </p:nvCxnSpPr>
          <p:spPr>
            <a:xfrm flipH="1" flipV="1">
              <a:off x="4438390" y="5193821"/>
              <a:ext cx="752495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1"/>
            <p:cNvCxnSpPr>
              <a:stCxn id="124" idx="0"/>
              <a:endCxn id="81" idx="4"/>
            </p:cNvCxnSpPr>
            <p:nvPr/>
          </p:nvCxnSpPr>
          <p:spPr>
            <a:xfrm flipH="1" flipV="1">
              <a:off x="4607274" y="5193821"/>
              <a:ext cx="583608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2"/>
            <p:cNvCxnSpPr>
              <a:stCxn id="124" idx="0"/>
              <a:endCxn id="82" idx="4"/>
            </p:cNvCxnSpPr>
            <p:nvPr/>
          </p:nvCxnSpPr>
          <p:spPr>
            <a:xfrm flipH="1" flipV="1">
              <a:off x="5113937" y="5193821"/>
              <a:ext cx="76944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33"/>
            <p:cNvCxnSpPr>
              <a:stCxn id="124" idx="0"/>
              <a:endCxn id="83" idx="4"/>
            </p:cNvCxnSpPr>
            <p:nvPr/>
          </p:nvCxnSpPr>
          <p:spPr>
            <a:xfrm flipV="1">
              <a:off x="5190882" y="5193821"/>
              <a:ext cx="91944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34"/>
            <p:cNvSpPr txBox="1"/>
            <p:nvPr/>
          </p:nvSpPr>
          <p:spPr>
            <a:xfrm>
              <a:off x="4719866" y="5422279"/>
              <a:ext cx="25567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pic>
          <p:nvPicPr>
            <p:cNvPr id="143" name="그림 13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6495" y="3830445"/>
              <a:ext cx="418292" cy="4182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4" name="직사각형 136"/>
            <p:cNvSpPr/>
            <p:nvPr/>
          </p:nvSpPr>
          <p:spPr>
            <a:xfrm>
              <a:off x="5506391" y="5019412"/>
              <a:ext cx="372317" cy="279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p(z)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45" name="직선 화살표 연결선 137"/>
            <p:cNvCxnSpPr>
              <a:endCxn id="75" idx="0"/>
            </p:cNvCxnSpPr>
            <p:nvPr/>
          </p:nvCxnSpPr>
          <p:spPr>
            <a:xfrm flipH="1">
              <a:off x="4438388" y="4253237"/>
              <a:ext cx="429524" cy="19282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38"/>
            <p:cNvCxnSpPr>
              <a:endCxn id="76" idx="0"/>
            </p:cNvCxnSpPr>
            <p:nvPr/>
          </p:nvCxnSpPr>
          <p:spPr>
            <a:xfrm flipH="1">
              <a:off x="4607277" y="4253237"/>
              <a:ext cx="260636" cy="19282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39"/>
            <p:cNvCxnSpPr>
              <a:endCxn id="77" idx="0"/>
            </p:cNvCxnSpPr>
            <p:nvPr/>
          </p:nvCxnSpPr>
          <p:spPr>
            <a:xfrm>
              <a:off x="4867913" y="4253237"/>
              <a:ext cx="246028" cy="19282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0"/>
            <p:cNvCxnSpPr>
              <a:endCxn id="78" idx="0"/>
            </p:cNvCxnSpPr>
            <p:nvPr/>
          </p:nvCxnSpPr>
          <p:spPr>
            <a:xfrm>
              <a:off x="4867913" y="4253237"/>
              <a:ext cx="414916" cy="19282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모서리가 둥근 직사각형 141"/>
            <p:cNvSpPr/>
            <p:nvPr/>
          </p:nvSpPr>
          <p:spPr>
            <a:xfrm>
              <a:off x="4378458" y="3151865"/>
              <a:ext cx="968998" cy="20907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0" name="타원 142"/>
            <p:cNvSpPr/>
            <p:nvPr/>
          </p:nvSpPr>
          <p:spPr>
            <a:xfrm>
              <a:off x="4418666" y="3200114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1" name="타원 143"/>
            <p:cNvSpPr/>
            <p:nvPr/>
          </p:nvSpPr>
          <p:spPr>
            <a:xfrm>
              <a:off x="4575474" y="3200114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2" name="타원 144"/>
            <p:cNvSpPr/>
            <p:nvPr/>
          </p:nvSpPr>
          <p:spPr>
            <a:xfrm>
              <a:off x="5045900" y="3200114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3" name="타원 145"/>
            <p:cNvSpPr/>
            <p:nvPr/>
          </p:nvSpPr>
          <p:spPr>
            <a:xfrm>
              <a:off x="5202710" y="3200114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4" name="모서리가 둥근 직사각형 146"/>
            <p:cNvSpPr/>
            <p:nvPr/>
          </p:nvSpPr>
          <p:spPr>
            <a:xfrm>
              <a:off x="4378458" y="2862372"/>
              <a:ext cx="968998" cy="20907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5" name="타원 147"/>
            <p:cNvSpPr/>
            <p:nvPr/>
          </p:nvSpPr>
          <p:spPr>
            <a:xfrm>
              <a:off x="4418666" y="2910620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6" name="타원 148"/>
            <p:cNvSpPr/>
            <p:nvPr/>
          </p:nvSpPr>
          <p:spPr>
            <a:xfrm>
              <a:off x="4575474" y="2910620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7" name="타원 149"/>
            <p:cNvSpPr/>
            <p:nvPr/>
          </p:nvSpPr>
          <p:spPr>
            <a:xfrm>
              <a:off x="5045900" y="2910620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8" name="타원 150"/>
            <p:cNvSpPr/>
            <p:nvPr/>
          </p:nvSpPr>
          <p:spPr>
            <a:xfrm>
              <a:off x="5202710" y="2910620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9" name="모서리가 둥근 직사각형 151"/>
            <p:cNvSpPr/>
            <p:nvPr/>
          </p:nvSpPr>
          <p:spPr>
            <a:xfrm>
              <a:off x="4378458" y="3440054"/>
              <a:ext cx="968998" cy="20907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60" name="타원 152"/>
            <p:cNvSpPr/>
            <p:nvPr/>
          </p:nvSpPr>
          <p:spPr>
            <a:xfrm>
              <a:off x="4418666" y="3488303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61" name="타원 153"/>
            <p:cNvSpPr/>
            <p:nvPr/>
          </p:nvSpPr>
          <p:spPr>
            <a:xfrm>
              <a:off x="4575474" y="3488303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62" name="타원 154"/>
            <p:cNvSpPr/>
            <p:nvPr/>
          </p:nvSpPr>
          <p:spPr>
            <a:xfrm>
              <a:off x="5045900" y="3488303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63" name="타원 155"/>
            <p:cNvSpPr/>
            <p:nvPr/>
          </p:nvSpPr>
          <p:spPr>
            <a:xfrm>
              <a:off x="5202710" y="3488303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164" name="직선 화살표 연결선 156"/>
            <p:cNvCxnSpPr>
              <a:stCxn id="160" idx="0"/>
              <a:endCxn id="150" idx="4"/>
            </p:cNvCxnSpPr>
            <p:nvPr/>
          </p:nvCxnSpPr>
          <p:spPr>
            <a:xfrm flipV="1">
              <a:off x="4476965" y="3316717"/>
              <a:ext cx="0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57"/>
            <p:cNvCxnSpPr>
              <a:stCxn id="160" idx="0"/>
              <a:endCxn id="151" idx="4"/>
            </p:cNvCxnSpPr>
            <p:nvPr/>
          </p:nvCxnSpPr>
          <p:spPr>
            <a:xfrm flipV="1">
              <a:off x="4476967" y="3316717"/>
              <a:ext cx="156809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58"/>
            <p:cNvCxnSpPr>
              <a:stCxn id="160" idx="0"/>
              <a:endCxn id="152" idx="4"/>
            </p:cNvCxnSpPr>
            <p:nvPr/>
          </p:nvCxnSpPr>
          <p:spPr>
            <a:xfrm flipV="1">
              <a:off x="4476968" y="3316717"/>
              <a:ext cx="627235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59"/>
            <p:cNvCxnSpPr>
              <a:stCxn id="160" idx="0"/>
              <a:endCxn id="153" idx="4"/>
            </p:cNvCxnSpPr>
            <p:nvPr/>
          </p:nvCxnSpPr>
          <p:spPr>
            <a:xfrm flipV="1">
              <a:off x="4476965" y="3316717"/>
              <a:ext cx="784044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0"/>
            <p:cNvCxnSpPr>
              <a:stCxn id="161" idx="0"/>
              <a:endCxn id="150" idx="4"/>
            </p:cNvCxnSpPr>
            <p:nvPr/>
          </p:nvCxnSpPr>
          <p:spPr>
            <a:xfrm flipH="1" flipV="1">
              <a:off x="4476967" y="3316717"/>
              <a:ext cx="156809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1"/>
            <p:cNvCxnSpPr>
              <a:stCxn id="161" idx="0"/>
              <a:endCxn id="151" idx="4"/>
            </p:cNvCxnSpPr>
            <p:nvPr/>
          </p:nvCxnSpPr>
          <p:spPr>
            <a:xfrm flipV="1">
              <a:off x="4633773" y="3316717"/>
              <a:ext cx="0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2"/>
            <p:cNvCxnSpPr>
              <a:stCxn id="161" idx="0"/>
              <a:endCxn id="152" idx="4"/>
            </p:cNvCxnSpPr>
            <p:nvPr/>
          </p:nvCxnSpPr>
          <p:spPr>
            <a:xfrm flipV="1">
              <a:off x="4633776" y="3316717"/>
              <a:ext cx="470426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63"/>
            <p:cNvCxnSpPr>
              <a:stCxn id="161" idx="0"/>
              <a:endCxn id="153" idx="4"/>
            </p:cNvCxnSpPr>
            <p:nvPr/>
          </p:nvCxnSpPr>
          <p:spPr>
            <a:xfrm flipV="1">
              <a:off x="4633776" y="3316717"/>
              <a:ext cx="627235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64"/>
            <p:cNvCxnSpPr>
              <a:stCxn id="162" idx="0"/>
              <a:endCxn id="150" idx="4"/>
            </p:cNvCxnSpPr>
            <p:nvPr/>
          </p:nvCxnSpPr>
          <p:spPr>
            <a:xfrm flipH="1" flipV="1">
              <a:off x="4476968" y="3316717"/>
              <a:ext cx="627235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65"/>
            <p:cNvCxnSpPr>
              <a:stCxn id="162" idx="0"/>
              <a:endCxn id="151" idx="4"/>
            </p:cNvCxnSpPr>
            <p:nvPr/>
          </p:nvCxnSpPr>
          <p:spPr>
            <a:xfrm flipH="1" flipV="1">
              <a:off x="4633776" y="3316717"/>
              <a:ext cx="470426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66"/>
            <p:cNvCxnSpPr>
              <a:stCxn id="162" idx="0"/>
              <a:endCxn id="152" idx="4"/>
            </p:cNvCxnSpPr>
            <p:nvPr/>
          </p:nvCxnSpPr>
          <p:spPr>
            <a:xfrm flipV="1">
              <a:off x="5104199" y="3316717"/>
              <a:ext cx="0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67"/>
            <p:cNvCxnSpPr>
              <a:stCxn id="162" idx="0"/>
              <a:endCxn id="153" idx="4"/>
            </p:cNvCxnSpPr>
            <p:nvPr/>
          </p:nvCxnSpPr>
          <p:spPr>
            <a:xfrm flipV="1">
              <a:off x="5104201" y="3316717"/>
              <a:ext cx="156809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화살표 연결선 168"/>
            <p:cNvCxnSpPr>
              <a:stCxn id="163" idx="0"/>
              <a:endCxn id="150" idx="4"/>
            </p:cNvCxnSpPr>
            <p:nvPr/>
          </p:nvCxnSpPr>
          <p:spPr>
            <a:xfrm flipH="1" flipV="1">
              <a:off x="4476965" y="3316717"/>
              <a:ext cx="784044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69"/>
            <p:cNvCxnSpPr>
              <a:stCxn id="163" idx="0"/>
              <a:endCxn id="151" idx="4"/>
            </p:cNvCxnSpPr>
            <p:nvPr/>
          </p:nvCxnSpPr>
          <p:spPr>
            <a:xfrm flipH="1" flipV="1">
              <a:off x="4633776" y="3316717"/>
              <a:ext cx="627235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0"/>
            <p:cNvCxnSpPr>
              <a:stCxn id="163" idx="0"/>
              <a:endCxn id="152" idx="4"/>
            </p:cNvCxnSpPr>
            <p:nvPr/>
          </p:nvCxnSpPr>
          <p:spPr>
            <a:xfrm flipH="1" flipV="1">
              <a:off x="5104201" y="3316717"/>
              <a:ext cx="156809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1"/>
            <p:cNvCxnSpPr>
              <a:stCxn id="163" idx="0"/>
              <a:endCxn id="153" idx="4"/>
            </p:cNvCxnSpPr>
            <p:nvPr/>
          </p:nvCxnSpPr>
          <p:spPr>
            <a:xfrm flipV="1">
              <a:off x="5261008" y="3316717"/>
              <a:ext cx="0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2"/>
            <p:cNvSpPr txBox="1"/>
            <p:nvPr/>
          </p:nvSpPr>
          <p:spPr>
            <a:xfrm>
              <a:off x="4738314" y="3117728"/>
              <a:ext cx="237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sp>
          <p:nvSpPr>
            <p:cNvPr id="181" name="TextBox 173"/>
            <p:cNvSpPr txBox="1"/>
            <p:nvPr/>
          </p:nvSpPr>
          <p:spPr>
            <a:xfrm>
              <a:off x="4738314" y="2824142"/>
              <a:ext cx="237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sp>
          <p:nvSpPr>
            <p:cNvPr id="182" name="TextBox 174"/>
            <p:cNvSpPr txBox="1"/>
            <p:nvPr/>
          </p:nvSpPr>
          <p:spPr>
            <a:xfrm>
              <a:off x="4738314" y="3407088"/>
              <a:ext cx="237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cxnSp>
          <p:nvCxnSpPr>
            <p:cNvPr id="183" name="직선 화살표 연결선 175"/>
            <p:cNvCxnSpPr>
              <a:endCxn id="155" idx="4"/>
            </p:cNvCxnSpPr>
            <p:nvPr/>
          </p:nvCxnSpPr>
          <p:spPr>
            <a:xfrm flipV="1">
              <a:off x="4476965" y="3027223"/>
              <a:ext cx="0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76"/>
            <p:cNvCxnSpPr>
              <a:endCxn id="156" idx="4"/>
            </p:cNvCxnSpPr>
            <p:nvPr/>
          </p:nvCxnSpPr>
          <p:spPr>
            <a:xfrm flipV="1">
              <a:off x="4476967" y="3027223"/>
              <a:ext cx="156809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77"/>
            <p:cNvCxnSpPr>
              <a:stCxn id="150" idx="0"/>
              <a:endCxn id="157" idx="4"/>
            </p:cNvCxnSpPr>
            <p:nvPr/>
          </p:nvCxnSpPr>
          <p:spPr>
            <a:xfrm flipV="1">
              <a:off x="4476968" y="3027222"/>
              <a:ext cx="627235" cy="172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78"/>
            <p:cNvCxnSpPr>
              <a:endCxn id="158" idx="4"/>
            </p:cNvCxnSpPr>
            <p:nvPr/>
          </p:nvCxnSpPr>
          <p:spPr>
            <a:xfrm flipV="1">
              <a:off x="4476965" y="3027223"/>
              <a:ext cx="784044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79"/>
            <p:cNvCxnSpPr>
              <a:endCxn id="155" idx="4"/>
            </p:cNvCxnSpPr>
            <p:nvPr/>
          </p:nvCxnSpPr>
          <p:spPr>
            <a:xfrm flipH="1" flipV="1">
              <a:off x="4476967" y="3027223"/>
              <a:ext cx="156809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0"/>
            <p:cNvCxnSpPr>
              <a:endCxn id="156" idx="4"/>
            </p:cNvCxnSpPr>
            <p:nvPr/>
          </p:nvCxnSpPr>
          <p:spPr>
            <a:xfrm flipV="1">
              <a:off x="4633773" y="3027223"/>
              <a:ext cx="0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1"/>
            <p:cNvCxnSpPr>
              <a:stCxn id="151" idx="0"/>
              <a:endCxn id="157" idx="4"/>
            </p:cNvCxnSpPr>
            <p:nvPr/>
          </p:nvCxnSpPr>
          <p:spPr>
            <a:xfrm flipV="1">
              <a:off x="4633776" y="3027222"/>
              <a:ext cx="470426" cy="172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2"/>
            <p:cNvCxnSpPr>
              <a:endCxn id="158" idx="4"/>
            </p:cNvCxnSpPr>
            <p:nvPr/>
          </p:nvCxnSpPr>
          <p:spPr>
            <a:xfrm flipV="1">
              <a:off x="4633776" y="3027223"/>
              <a:ext cx="627235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83"/>
            <p:cNvCxnSpPr>
              <a:endCxn id="155" idx="4"/>
            </p:cNvCxnSpPr>
            <p:nvPr/>
          </p:nvCxnSpPr>
          <p:spPr>
            <a:xfrm flipH="1" flipV="1">
              <a:off x="4476968" y="3027223"/>
              <a:ext cx="627235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84"/>
            <p:cNvCxnSpPr>
              <a:endCxn id="156" idx="4"/>
            </p:cNvCxnSpPr>
            <p:nvPr/>
          </p:nvCxnSpPr>
          <p:spPr>
            <a:xfrm flipH="1" flipV="1">
              <a:off x="4633776" y="3027223"/>
              <a:ext cx="470426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85"/>
            <p:cNvCxnSpPr>
              <a:endCxn id="157" idx="4"/>
            </p:cNvCxnSpPr>
            <p:nvPr/>
          </p:nvCxnSpPr>
          <p:spPr>
            <a:xfrm flipV="1">
              <a:off x="5104199" y="3027223"/>
              <a:ext cx="0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86"/>
            <p:cNvCxnSpPr>
              <a:stCxn id="152" idx="0"/>
              <a:endCxn id="158" idx="4"/>
            </p:cNvCxnSpPr>
            <p:nvPr/>
          </p:nvCxnSpPr>
          <p:spPr>
            <a:xfrm flipV="1">
              <a:off x="5104201" y="3027222"/>
              <a:ext cx="156809" cy="172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화살표 연결선 187"/>
            <p:cNvCxnSpPr>
              <a:endCxn id="155" idx="4"/>
            </p:cNvCxnSpPr>
            <p:nvPr/>
          </p:nvCxnSpPr>
          <p:spPr>
            <a:xfrm flipH="1" flipV="1">
              <a:off x="4476965" y="3027223"/>
              <a:ext cx="784044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화살표 연결선 188"/>
            <p:cNvCxnSpPr>
              <a:endCxn id="156" idx="4"/>
            </p:cNvCxnSpPr>
            <p:nvPr/>
          </p:nvCxnSpPr>
          <p:spPr>
            <a:xfrm flipH="1" flipV="1">
              <a:off x="4633776" y="3027223"/>
              <a:ext cx="627235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89"/>
            <p:cNvCxnSpPr>
              <a:endCxn id="157" idx="4"/>
            </p:cNvCxnSpPr>
            <p:nvPr/>
          </p:nvCxnSpPr>
          <p:spPr>
            <a:xfrm flipH="1" flipV="1">
              <a:off x="5104201" y="3027223"/>
              <a:ext cx="156809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0"/>
            <p:cNvCxnSpPr>
              <a:stCxn id="153" idx="0"/>
              <a:endCxn id="158" idx="4"/>
            </p:cNvCxnSpPr>
            <p:nvPr/>
          </p:nvCxnSpPr>
          <p:spPr>
            <a:xfrm flipV="1">
              <a:off x="5261008" y="3027222"/>
              <a:ext cx="0" cy="172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타원 191"/>
            <p:cNvSpPr/>
            <p:nvPr/>
          </p:nvSpPr>
          <p:spPr>
            <a:xfrm>
              <a:off x="4791254" y="2535338"/>
              <a:ext cx="116602" cy="11660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200" name="직선 화살표 연결선 192"/>
            <p:cNvCxnSpPr>
              <a:stCxn id="199" idx="4"/>
              <a:endCxn id="155" idx="0"/>
            </p:cNvCxnSpPr>
            <p:nvPr/>
          </p:nvCxnSpPr>
          <p:spPr>
            <a:xfrm flipH="1">
              <a:off x="4476965" y="2651938"/>
              <a:ext cx="372588" cy="25868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화살표 연결선 193"/>
            <p:cNvCxnSpPr>
              <a:stCxn id="199" idx="4"/>
              <a:endCxn id="156" idx="0"/>
            </p:cNvCxnSpPr>
            <p:nvPr/>
          </p:nvCxnSpPr>
          <p:spPr>
            <a:xfrm flipH="1">
              <a:off x="4633775" y="2651938"/>
              <a:ext cx="215780" cy="25868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194"/>
            <p:cNvCxnSpPr>
              <a:stCxn id="199" idx="4"/>
              <a:endCxn id="157" idx="0"/>
            </p:cNvCxnSpPr>
            <p:nvPr/>
          </p:nvCxnSpPr>
          <p:spPr>
            <a:xfrm>
              <a:off x="4849556" y="2651938"/>
              <a:ext cx="254647" cy="25868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195"/>
            <p:cNvCxnSpPr>
              <a:stCxn id="199" idx="4"/>
              <a:endCxn id="158" idx="0"/>
            </p:cNvCxnSpPr>
            <p:nvPr/>
          </p:nvCxnSpPr>
          <p:spPr>
            <a:xfrm>
              <a:off x="4849555" y="2651938"/>
              <a:ext cx="411455" cy="25868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모서리가 둥근 직사각형 196"/>
            <p:cNvSpPr/>
            <p:nvPr/>
          </p:nvSpPr>
          <p:spPr>
            <a:xfrm>
              <a:off x="4748617" y="2492451"/>
              <a:ext cx="210587" cy="20907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205" name="직선 화살표 연결선 197"/>
            <p:cNvCxnSpPr>
              <a:stCxn id="68" idx="0"/>
              <a:endCxn id="23" idx="4"/>
            </p:cNvCxnSpPr>
            <p:nvPr/>
          </p:nvCxnSpPr>
          <p:spPr>
            <a:xfrm flipH="1" flipV="1">
              <a:off x="3083883" y="3604905"/>
              <a:ext cx="392022" cy="2200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198"/>
            <p:cNvCxnSpPr>
              <a:stCxn id="68" idx="0"/>
              <a:endCxn id="24" idx="4"/>
            </p:cNvCxnSpPr>
            <p:nvPr/>
          </p:nvCxnSpPr>
          <p:spPr>
            <a:xfrm flipH="1" flipV="1">
              <a:off x="3240693" y="3604905"/>
              <a:ext cx="235214" cy="2200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199"/>
            <p:cNvCxnSpPr>
              <a:stCxn id="68" idx="0"/>
              <a:endCxn id="25" idx="4"/>
            </p:cNvCxnSpPr>
            <p:nvPr/>
          </p:nvCxnSpPr>
          <p:spPr>
            <a:xfrm flipV="1">
              <a:off x="3475908" y="3604905"/>
              <a:ext cx="235213" cy="2200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0"/>
            <p:cNvCxnSpPr>
              <a:stCxn id="68" idx="0"/>
              <a:endCxn id="26" idx="4"/>
            </p:cNvCxnSpPr>
            <p:nvPr/>
          </p:nvCxnSpPr>
          <p:spPr>
            <a:xfrm flipV="1">
              <a:off x="3475905" y="3604905"/>
              <a:ext cx="392022" cy="2200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1"/>
            <p:cNvCxnSpPr>
              <a:stCxn id="143" idx="0"/>
              <a:endCxn id="160" idx="4"/>
            </p:cNvCxnSpPr>
            <p:nvPr/>
          </p:nvCxnSpPr>
          <p:spPr>
            <a:xfrm flipH="1" flipV="1">
              <a:off x="4476967" y="3604904"/>
              <a:ext cx="398675" cy="2255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2"/>
            <p:cNvCxnSpPr>
              <a:stCxn id="143" idx="0"/>
              <a:endCxn id="161" idx="4"/>
            </p:cNvCxnSpPr>
            <p:nvPr/>
          </p:nvCxnSpPr>
          <p:spPr>
            <a:xfrm flipH="1" flipV="1">
              <a:off x="4633773" y="3604904"/>
              <a:ext cx="241866" cy="2255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화살표 연결선 203"/>
            <p:cNvCxnSpPr>
              <a:stCxn id="143" idx="0"/>
              <a:endCxn id="162" idx="4"/>
            </p:cNvCxnSpPr>
            <p:nvPr/>
          </p:nvCxnSpPr>
          <p:spPr>
            <a:xfrm flipV="1">
              <a:off x="4875642" y="3604904"/>
              <a:ext cx="228560" cy="2255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직선 화살표 연결선 204"/>
            <p:cNvCxnSpPr>
              <a:stCxn id="143" idx="0"/>
              <a:endCxn id="163" idx="4"/>
            </p:cNvCxnSpPr>
            <p:nvPr/>
          </p:nvCxnSpPr>
          <p:spPr>
            <a:xfrm flipV="1">
              <a:off x="4875641" y="3604904"/>
              <a:ext cx="385370" cy="2255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직사각형 205"/>
            <p:cNvSpPr/>
            <p:nvPr/>
          </p:nvSpPr>
          <p:spPr>
            <a:xfrm>
              <a:off x="3025584" y="1856797"/>
              <a:ext cx="2079988" cy="2947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Discriminative Model </a:t>
              </a:r>
              <a:r>
                <a:rPr lang="en-US" altLang="ko-KR" sz="2000" b="1" i="1" dirty="0">
                  <a:solidFill>
                    <a:schemeClr val="tx1"/>
                  </a:solidFill>
                </a:rPr>
                <a:t>D</a:t>
              </a:r>
              <a:endParaRPr lang="ko-KR" altLang="en-US" sz="200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4" name="TextBox 208"/>
            <p:cNvSpPr txBox="1"/>
            <p:nvPr/>
          </p:nvSpPr>
          <p:spPr>
            <a:xfrm>
              <a:off x="3270179" y="2218129"/>
              <a:ext cx="382640" cy="279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15" name="TextBox 209"/>
            <p:cNvSpPr txBox="1"/>
            <p:nvPr/>
          </p:nvSpPr>
          <p:spPr>
            <a:xfrm>
              <a:off x="4678465" y="2218129"/>
              <a:ext cx="382640" cy="279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0</a:t>
              </a:r>
              <a:endParaRPr lang="ko-KR" altLang="en-US" sz="1350" dirty="0"/>
            </a:p>
          </p:txBody>
        </p:sp>
        <p:sp>
          <p:nvSpPr>
            <p:cNvPr id="216" name="직사각형 210"/>
            <p:cNvSpPr/>
            <p:nvPr/>
          </p:nvSpPr>
          <p:spPr>
            <a:xfrm>
              <a:off x="3094620" y="5441262"/>
              <a:ext cx="1118765" cy="279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random noise z</a:t>
              </a:r>
            </a:p>
          </p:txBody>
        </p:sp>
        <p:sp>
          <p:nvSpPr>
            <p:cNvPr id="217" name="직사각형 212"/>
            <p:cNvSpPr/>
            <p:nvPr/>
          </p:nvSpPr>
          <p:spPr>
            <a:xfrm>
              <a:off x="2072623" y="3735628"/>
              <a:ext cx="1046428" cy="4899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Real image </a:t>
              </a:r>
            </a:p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from real data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18" name="직사각형 213"/>
            <p:cNvSpPr/>
            <p:nvPr/>
          </p:nvSpPr>
          <p:spPr>
            <a:xfrm>
              <a:off x="5504295" y="3800217"/>
              <a:ext cx="849927" cy="4899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Fake image</a:t>
              </a:r>
            </a:p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from </a:t>
              </a:r>
              <a:r>
                <a:rPr lang="en-US" altLang="ko-KR" b="1" i="1" dirty="0">
                  <a:solidFill>
                    <a:srgbClr val="FF0000"/>
                  </a:solidFill>
                </a:rPr>
                <a:t>G</a:t>
              </a:r>
              <a:endParaRPr lang="ko-KR" altLang="en-US" b="1" i="1" dirty="0">
                <a:solidFill>
                  <a:srgbClr val="FF0000"/>
                </a:solidFill>
              </a:endParaRPr>
            </a:p>
          </p:txBody>
        </p:sp>
        <p:sp>
          <p:nvSpPr>
            <p:cNvPr id="221" name="矩形 220"/>
            <p:cNvSpPr/>
            <p:nvPr/>
          </p:nvSpPr>
          <p:spPr>
            <a:xfrm>
              <a:off x="5594619" y="4575873"/>
              <a:ext cx="1649422" cy="30333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>
              <a:spAutoFit/>
            </a:bodyPr>
            <a:lstStyle/>
            <a:p>
              <a:r>
                <a:rPr lang="en-US" sz="2000" dirty="0"/>
                <a:t>Generative Model G</a:t>
              </a:r>
            </a:p>
          </p:txBody>
        </p:sp>
      </p:grpSp>
      <p:sp>
        <p:nvSpPr>
          <p:cNvPr id="220" name="Title 1"/>
          <p:cNvSpPr>
            <a:spLocks noGrp="1"/>
          </p:cNvSpPr>
          <p:nvPr>
            <p:ph type="title"/>
          </p:nvPr>
        </p:nvSpPr>
        <p:spPr>
          <a:xfrm>
            <a:off x="453606" y="358115"/>
            <a:ext cx="8389620" cy="99417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Generative adversarial </a:t>
            </a:r>
            <a:r>
              <a:rPr lang="en-US" dirty="0" smtClean="0">
                <a:latin typeface="+mn-lt"/>
              </a:rPr>
              <a:t>network (GAN)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426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extBox 207"/>
          <p:cNvSpPr txBox="1"/>
          <p:nvPr/>
        </p:nvSpPr>
        <p:spPr>
          <a:xfrm>
            <a:off x="4824319" y="1665206"/>
            <a:ext cx="4232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 algn="just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FF0000"/>
                </a:solidFill>
              </a:rPr>
              <a:t>Try to classify the image x</a:t>
            </a:r>
          </a:p>
          <a:p>
            <a:pPr marL="557199" lvl="1" indent="-214308" algn="just">
              <a:buFont typeface="Arial" panose="020B0604020202020204" pitchFamily="34" charset="0"/>
              <a:buChar char="•"/>
            </a:pPr>
            <a:r>
              <a:rPr lang="en-US" altLang="ko-KR" dirty="0"/>
              <a:t>D(x</a:t>
            </a:r>
            <a:r>
              <a:rPr lang="en-US" altLang="ko-KR" dirty="0" smtClean="0"/>
              <a:t>)=1 when </a:t>
            </a:r>
            <a:r>
              <a:rPr lang="en-US" altLang="ko-KR" dirty="0"/>
              <a:t>x from real data</a:t>
            </a:r>
          </a:p>
          <a:p>
            <a:pPr marL="557199" lvl="1" indent="-214308" algn="just">
              <a:buFont typeface="Arial" panose="020B0604020202020204" pitchFamily="34" charset="0"/>
              <a:buChar char="•"/>
            </a:pPr>
            <a:r>
              <a:rPr lang="en-US" altLang="ko-KR" dirty="0"/>
              <a:t>D(x</a:t>
            </a:r>
            <a:r>
              <a:rPr lang="en-US" altLang="ko-KR" dirty="0" smtClean="0"/>
              <a:t>)=0 when </a:t>
            </a:r>
            <a:r>
              <a:rPr lang="en-US" altLang="ko-KR" dirty="0"/>
              <a:t>x from G (generator)</a:t>
            </a:r>
            <a:endParaRPr lang="ko-KR" altLang="en-US" dirty="0"/>
          </a:p>
        </p:txBody>
      </p:sp>
      <p:sp>
        <p:nvSpPr>
          <p:cNvPr id="422" name="TextBox 211"/>
          <p:cNvSpPr txBox="1"/>
          <p:nvPr/>
        </p:nvSpPr>
        <p:spPr>
          <a:xfrm>
            <a:off x="5664356" y="4994679"/>
            <a:ext cx="3652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T</a:t>
            </a:r>
            <a:r>
              <a:rPr lang="en-US" sz="1600" b="1" dirty="0" smtClean="0">
                <a:solidFill>
                  <a:srgbClr val="FF0000"/>
                </a:solidFill>
              </a:rPr>
              <a:t>ry </a:t>
            </a:r>
            <a:r>
              <a:rPr lang="en-US" sz="1600" b="1" dirty="0">
                <a:solidFill>
                  <a:srgbClr val="FF0000"/>
                </a:solidFill>
              </a:rPr>
              <a:t>to fool the discriminator by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      generating real-looking images</a:t>
            </a:r>
          </a:p>
        </p:txBody>
      </p:sp>
      <p:sp>
        <p:nvSpPr>
          <p:cNvPr id="423" name="Title 1"/>
          <p:cNvSpPr>
            <a:spLocks noGrp="1"/>
          </p:cNvSpPr>
          <p:nvPr>
            <p:ph type="title"/>
          </p:nvPr>
        </p:nvSpPr>
        <p:spPr>
          <a:xfrm>
            <a:off x="453606" y="358115"/>
            <a:ext cx="8389620" cy="99417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Generative adversarial </a:t>
            </a:r>
            <a:r>
              <a:rPr lang="en-US" dirty="0" smtClean="0">
                <a:latin typeface="+mn-lt"/>
              </a:rPr>
              <a:t>network (GAN)</a:t>
            </a:r>
            <a:endParaRPr lang="en-US" dirty="0">
              <a:latin typeface="+mn-lt"/>
            </a:endParaRPr>
          </a:p>
        </p:txBody>
      </p:sp>
      <p:grpSp>
        <p:nvGrpSpPr>
          <p:cNvPr id="634" name="组合 633"/>
          <p:cNvGrpSpPr/>
          <p:nvPr/>
        </p:nvGrpSpPr>
        <p:grpSpPr>
          <a:xfrm>
            <a:off x="376419" y="1228223"/>
            <a:ext cx="7767725" cy="5097451"/>
            <a:chOff x="2072623" y="1856797"/>
            <a:chExt cx="5366286" cy="3864462"/>
          </a:xfrm>
        </p:grpSpPr>
        <p:sp>
          <p:nvSpPr>
            <p:cNvPr id="635" name="모서리가 둥근 직사각형 4"/>
            <p:cNvSpPr/>
            <p:nvPr/>
          </p:nvSpPr>
          <p:spPr>
            <a:xfrm>
              <a:off x="2985377" y="3151865"/>
              <a:ext cx="968998" cy="20907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36" name="타원 5"/>
            <p:cNvSpPr/>
            <p:nvPr/>
          </p:nvSpPr>
          <p:spPr>
            <a:xfrm>
              <a:off x="3025584" y="3200114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37" name="타원 6"/>
            <p:cNvSpPr/>
            <p:nvPr/>
          </p:nvSpPr>
          <p:spPr>
            <a:xfrm>
              <a:off x="3182393" y="3200114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38" name="타원 7"/>
            <p:cNvSpPr/>
            <p:nvPr/>
          </p:nvSpPr>
          <p:spPr>
            <a:xfrm>
              <a:off x="3652819" y="3200114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39" name="타원 8"/>
            <p:cNvSpPr/>
            <p:nvPr/>
          </p:nvSpPr>
          <p:spPr>
            <a:xfrm>
              <a:off x="3809628" y="3200114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40" name="모서리가 둥근 직사각형 9"/>
            <p:cNvSpPr/>
            <p:nvPr/>
          </p:nvSpPr>
          <p:spPr>
            <a:xfrm>
              <a:off x="2985377" y="2862372"/>
              <a:ext cx="968998" cy="20907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41" name="타원 10"/>
            <p:cNvSpPr/>
            <p:nvPr/>
          </p:nvSpPr>
          <p:spPr>
            <a:xfrm>
              <a:off x="3025584" y="2910620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42" name="타원 11"/>
            <p:cNvSpPr/>
            <p:nvPr/>
          </p:nvSpPr>
          <p:spPr>
            <a:xfrm>
              <a:off x="3182393" y="2910620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43" name="타원 12"/>
            <p:cNvSpPr/>
            <p:nvPr/>
          </p:nvSpPr>
          <p:spPr>
            <a:xfrm>
              <a:off x="3652819" y="2910620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44" name="타원 13"/>
            <p:cNvSpPr/>
            <p:nvPr/>
          </p:nvSpPr>
          <p:spPr>
            <a:xfrm>
              <a:off x="3809628" y="2910620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45" name="모서리가 둥근 직사각형 14"/>
            <p:cNvSpPr/>
            <p:nvPr/>
          </p:nvSpPr>
          <p:spPr>
            <a:xfrm>
              <a:off x="2985377" y="3440054"/>
              <a:ext cx="968998" cy="20907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46" name="타원 15"/>
            <p:cNvSpPr/>
            <p:nvPr/>
          </p:nvSpPr>
          <p:spPr>
            <a:xfrm>
              <a:off x="3025584" y="3488303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47" name="타원 16"/>
            <p:cNvSpPr/>
            <p:nvPr/>
          </p:nvSpPr>
          <p:spPr>
            <a:xfrm>
              <a:off x="3182393" y="3488303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48" name="타원 17"/>
            <p:cNvSpPr/>
            <p:nvPr/>
          </p:nvSpPr>
          <p:spPr>
            <a:xfrm>
              <a:off x="3652819" y="3488303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49" name="타원 18"/>
            <p:cNvSpPr/>
            <p:nvPr/>
          </p:nvSpPr>
          <p:spPr>
            <a:xfrm>
              <a:off x="3809628" y="3488303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650" name="직선 화살표 연결선 19"/>
            <p:cNvCxnSpPr>
              <a:stCxn id="646" idx="0"/>
              <a:endCxn id="636" idx="4"/>
            </p:cNvCxnSpPr>
            <p:nvPr/>
          </p:nvCxnSpPr>
          <p:spPr>
            <a:xfrm flipV="1">
              <a:off x="3083883" y="3316717"/>
              <a:ext cx="0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직선 화살표 연결선 20"/>
            <p:cNvCxnSpPr>
              <a:stCxn id="646" idx="0"/>
              <a:endCxn id="637" idx="4"/>
            </p:cNvCxnSpPr>
            <p:nvPr/>
          </p:nvCxnSpPr>
          <p:spPr>
            <a:xfrm flipV="1">
              <a:off x="3083886" y="3316717"/>
              <a:ext cx="156809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직선 화살표 연결선 21"/>
            <p:cNvCxnSpPr>
              <a:stCxn id="646" idx="0"/>
              <a:endCxn id="638" idx="4"/>
            </p:cNvCxnSpPr>
            <p:nvPr/>
          </p:nvCxnSpPr>
          <p:spPr>
            <a:xfrm flipV="1">
              <a:off x="3083886" y="3316717"/>
              <a:ext cx="627235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직선 화살표 연결선 22"/>
            <p:cNvCxnSpPr>
              <a:stCxn id="646" idx="0"/>
              <a:endCxn id="639" idx="4"/>
            </p:cNvCxnSpPr>
            <p:nvPr/>
          </p:nvCxnSpPr>
          <p:spPr>
            <a:xfrm flipV="1">
              <a:off x="3083883" y="3316717"/>
              <a:ext cx="784044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직선 화살표 연결선 23"/>
            <p:cNvCxnSpPr>
              <a:stCxn id="647" idx="0"/>
              <a:endCxn id="636" idx="4"/>
            </p:cNvCxnSpPr>
            <p:nvPr/>
          </p:nvCxnSpPr>
          <p:spPr>
            <a:xfrm flipH="1" flipV="1">
              <a:off x="3083886" y="3316717"/>
              <a:ext cx="156809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직선 화살표 연결선 24"/>
            <p:cNvCxnSpPr>
              <a:stCxn id="647" idx="0"/>
              <a:endCxn id="637" idx="4"/>
            </p:cNvCxnSpPr>
            <p:nvPr/>
          </p:nvCxnSpPr>
          <p:spPr>
            <a:xfrm flipV="1">
              <a:off x="3240692" y="3316717"/>
              <a:ext cx="0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직선 화살표 연결선 25"/>
            <p:cNvCxnSpPr>
              <a:stCxn id="647" idx="0"/>
              <a:endCxn id="638" idx="4"/>
            </p:cNvCxnSpPr>
            <p:nvPr/>
          </p:nvCxnSpPr>
          <p:spPr>
            <a:xfrm flipV="1">
              <a:off x="3240694" y="3316717"/>
              <a:ext cx="470426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직선 화살표 연결선 26"/>
            <p:cNvCxnSpPr>
              <a:stCxn id="647" idx="0"/>
              <a:endCxn id="639" idx="4"/>
            </p:cNvCxnSpPr>
            <p:nvPr/>
          </p:nvCxnSpPr>
          <p:spPr>
            <a:xfrm flipV="1">
              <a:off x="3240695" y="3316717"/>
              <a:ext cx="627235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직선 화살표 연결선 27"/>
            <p:cNvCxnSpPr>
              <a:stCxn id="648" idx="0"/>
              <a:endCxn id="636" idx="4"/>
            </p:cNvCxnSpPr>
            <p:nvPr/>
          </p:nvCxnSpPr>
          <p:spPr>
            <a:xfrm flipH="1" flipV="1">
              <a:off x="3083886" y="3316717"/>
              <a:ext cx="627235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직선 화살표 연결선 28"/>
            <p:cNvCxnSpPr>
              <a:stCxn id="648" idx="0"/>
              <a:endCxn id="637" idx="4"/>
            </p:cNvCxnSpPr>
            <p:nvPr/>
          </p:nvCxnSpPr>
          <p:spPr>
            <a:xfrm flipH="1" flipV="1">
              <a:off x="3240694" y="3316717"/>
              <a:ext cx="470426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직선 화살표 연결선 29"/>
            <p:cNvCxnSpPr>
              <a:stCxn id="648" idx="0"/>
              <a:endCxn id="638" idx="4"/>
            </p:cNvCxnSpPr>
            <p:nvPr/>
          </p:nvCxnSpPr>
          <p:spPr>
            <a:xfrm flipV="1">
              <a:off x="3711118" y="3316717"/>
              <a:ext cx="0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직선 화살표 연결선 30"/>
            <p:cNvCxnSpPr>
              <a:stCxn id="648" idx="0"/>
              <a:endCxn id="639" idx="4"/>
            </p:cNvCxnSpPr>
            <p:nvPr/>
          </p:nvCxnSpPr>
          <p:spPr>
            <a:xfrm flipV="1">
              <a:off x="3711121" y="3316717"/>
              <a:ext cx="156809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직선 화살표 연결선 31"/>
            <p:cNvCxnSpPr>
              <a:stCxn id="649" idx="0"/>
              <a:endCxn id="636" idx="4"/>
            </p:cNvCxnSpPr>
            <p:nvPr/>
          </p:nvCxnSpPr>
          <p:spPr>
            <a:xfrm flipH="1" flipV="1">
              <a:off x="3083883" y="3316717"/>
              <a:ext cx="784044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직선 화살표 연결선 32"/>
            <p:cNvCxnSpPr>
              <a:stCxn id="649" idx="0"/>
              <a:endCxn id="637" idx="4"/>
            </p:cNvCxnSpPr>
            <p:nvPr/>
          </p:nvCxnSpPr>
          <p:spPr>
            <a:xfrm flipH="1" flipV="1">
              <a:off x="3240695" y="3316717"/>
              <a:ext cx="627235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직선 화살표 연결선 33"/>
            <p:cNvCxnSpPr>
              <a:stCxn id="649" idx="0"/>
              <a:endCxn id="638" idx="4"/>
            </p:cNvCxnSpPr>
            <p:nvPr/>
          </p:nvCxnSpPr>
          <p:spPr>
            <a:xfrm flipH="1" flipV="1">
              <a:off x="3711121" y="3316717"/>
              <a:ext cx="156809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직선 화살표 연결선 34"/>
            <p:cNvCxnSpPr>
              <a:stCxn id="649" idx="0"/>
              <a:endCxn id="639" idx="4"/>
            </p:cNvCxnSpPr>
            <p:nvPr/>
          </p:nvCxnSpPr>
          <p:spPr>
            <a:xfrm flipV="1">
              <a:off x="3867926" y="3316717"/>
              <a:ext cx="0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6" name="TextBox 35"/>
            <p:cNvSpPr txBox="1"/>
            <p:nvPr/>
          </p:nvSpPr>
          <p:spPr>
            <a:xfrm>
              <a:off x="3345233" y="3117728"/>
              <a:ext cx="237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sp>
          <p:nvSpPr>
            <p:cNvPr id="667" name="TextBox 36"/>
            <p:cNvSpPr txBox="1"/>
            <p:nvPr/>
          </p:nvSpPr>
          <p:spPr>
            <a:xfrm>
              <a:off x="3345233" y="2824142"/>
              <a:ext cx="237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sp>
          <p:nvSpPr>
            <p:cNvPr id="668" name="TextBox 37"/>
            <p:cNvSpPr txBox="1"/>
            <p:nvPr/>
          </p:nvSpPr>
          <p:spPr>
            <a:xfrm>
              <a:off x="3345233" y="3407088"/>
              <a:ext cx="237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cxnSp>
          <p:nvCxnSpPr>
            <p:cNvPr id="669" name="직선 화살표 연결선 38"/>
            <p:cNvCxnSpPr>
              <a:endCxn id="641" idx="4"/>
            </p:cNvCxnSpPr>
            <p:nvPr/>
          </p:nvCxnSpPr>
          <p:spPr>
            <a:xfrm flipV="1">
              <a:off x="3083883" y="3027223"/>
              <a:ext cx="0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직선 화살표 연결선 39"/>
            <p:cNvCxnSpPr>
              <a:endCxn id="642" idx="4"/>
            </p:cNvCxnSpPr>
            <p:nvPr/>
          </p:nvCxnSpPr>
          <p:spPr>
            <a:xfrm flipV="1">
              <a:off x="3083886" y="3027223"/>
              <a:ext cx="156809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직선 화살표 연결선 40"/>
            <p:cNvCxnSpPr>
              <a:stCxn id="636" idx="0"/>
              <a:endCxn id="643" idx="4"/>
            </p:cNvCxnSpPr>
            <p:nvPr/>
          </p:nvCxnSpPr>
          <p:spPr>
            <a:xfrm flipV="1">
              <a:off x="3083886" y="3027222"/>
              <a:ext cx="627235" cy="172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직선 화살표 연결선 41"/>
            <p:cNvCxnSpPr>
              <a:endCxn id="644" idx="4"/>
            </p:cNvCxnSpPr>
            <p:nvPr/>
          </p:nvCxnSpPr>
          <p:spPr>
            <a:xfrm flipV="1">
              <a:off x="3083883" y="3027223"/>
              <a:ext cx="784044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직선 화살표 연결선 42"/>
            <p:cNvCxnSpPr>
              <a:endCxn id="641" idx="4"/>
            </p:cNvCxnSpPr>
            <p:nvPr/>
          </p:nvCxnSpPr>
          <p:spPr>
            <a:xfrm flipH="1" flipV="1">
              <a:off x="3083886" y="3027223"/>
              <a:ext cx="156809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직선 화살표 연결선 43"/>
            <p:cNvCxnSpPr>
              <a:endCxn id="642" idx="4"/>
            </p:cNvCxnSpPr>
            <p:nvPr/>
          </p:nvCxnSpPr>
          <p:spPr>
            <a:xfrm flipV="1">
              <a:off x="3240692" y="3027223"/>
              <a:ext cx="0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직선 화살표 연결선 44"/>
            <p:cNvCxnSpPr>
              <a:stCxn id="637" idx="0"/>
              <a:endCxn id="643" idx="4"/>
            </p:cNvCxnSpPr>
            <p:nvPr/>
          </p:nvCxnSpPr>
          <p:spPr>
            <a:xfrm flipV="1">
              <a:off x="3240694" y="3027222"/>
              <a:ext cx="470426" cy="172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직선 화살표 연결선 45"/>
            <p:cNvCxnSpPr>
              <a:endCxn id="644" idx="4"/>
            </p:cNvCxnSpPr>
            <p:nvPr/>
          </p:nvCxnSpPr>
          <p:spPr>
            <a:xfrm flipV="1">
              <a:off x="3240695" y="3027223"/>
              <a:ext cx="627235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직선 화살표 연결선 46"/>
            <p:cNvCxnSpPr>
              <a:endCxn id="641" idx="4"/>
            </p:cNvCxnSpPr>
            <p:nvPr/>
          </p:nvCxnSpPr>
          <p:spPr>
            <a:xfrm flipH="1" flipV="1">
              <a:off x="3083886" y="3027223"/>
              <a:ext cx="627235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직선 화살표 연결선 47"/>
            <p:cNvCxnSpPr>
              <a:endCxn id="642" idx="4"/>
            </p:cNvCxnSpPr>
            <p:nvPr/>
          </p:nvCxnSpPr>
          <p:spPr>
            <a:xfrm flipH="1" flipV="1">
              <a:off x="3240694" y="3027223"/>
              <a:ext cx="470426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직선 화살표 연결선 48"/>
            <p:cNvCxnSpPr>
              <a:endCxn id="643" idx="4"/>
            </p:cNvCxnSpPr>
            <p:nvPr/>
          </p:nvCxnSpPr>
          <p:spPr>
            <a:xfrm flipV="1">
              <a:off x="3711118" y="3027223"/>
              <a:ext cx="0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직선 화살표 연결선 49"/>
            <p:cNvCxnSpPr>
              <a:stCxn id="638" idx="0"/>
              <a:endCxn id="644" idx="4"/>
            </p:cNvCxnSpPr>
            <p:nvPr/>
          </p:nvCxnSpPr>
          <p:spPr>
            <a:xfrm flipV="1">
              <a:off x="3711121" y="3027222"/>
              <a:ext cx="156809" cy="172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직선 화살표 연결선 50"/>
            <p:cNvCxnSpPr>
              <a:endCxn id="641" idx="4"/>
            </p:cNvCxnSpPr>
            <p:nvPr/>
          </p:nvCxnSpPr>
          <p:spPr>
            <a:xfrm flipH="1" flipV="1">
              <a:off x="3083883" y="3027223"/>
              <a:ext cx="784044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직선 화살표 연결선 51"/>
            <p:cNvCxnSpPr>
              <a:endCxn id="642" idx="4"/>
            </p:cNvCxnSpPr>
            <p:nvPr/>
          </p:nvCxnSpPr>
          <p:spPr>
            <a:xfrm flipH="1" flipV="1">
              <a:off x="3240695" y="3027223"/>
              <a:ext cx="627235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직선 화살표 연결선 52"/>
            <p:cNvCxnSpPr>
              <a:endCxn id="643" idx="4"/>
            </p:cNvCxnSpPr>
            <p:nvPr/>
          </p:nvCxnSpPr>
          <p:spPr>
            <a:xfrm flipH="1" flipV="1">
              <a:off x="3711121" y="3027223"/>
              <a:ext cx="156809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직선 화살표 연결선 53"/>
            <p:cNvCxnSpPr>
              <a:stCxn id="639" idx="0"/>
              <a:endCxn id="644" idx="4"/>
            </p:cNvCxnSpPr>
            <p:nvPr/>
          </p:nvCxnSpPr>
          <p:spPr>
            <a:xfrm flipV="1">
              <a:off x="3867926" y="3027222"/>
              <a:ext cx="0" cy="172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5" name="타원 54"/>
            <p:cNvSpPr/>
            <p:nvPr/>
          </p:nvSpPr>
          <p:spPr>
            <a:xfrm>
              <a:off x="3398173" y="2535338"/>
              <a:ext cx="116602" cy="11660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686" name="직선 화살표 연결선 55"/>
            <p:cNvCxnSpPr>
              <a:stCxn id="685" idx="4"/>
              <a:endCxn id="641" idx="0"/>
            </p:cNvCxnSpPr>
            <p:nvPr/>
          </p:nvCxnSpPr>
          <p:spPr>
            <a:xfrm flipH="1">
              <a:off x="3083883" y="2651938"/>
              <a:ext cx="372588" cy="25868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직선 화살표 연결선 56"/>
            <p:cNvCxnSpPr>
              <a:stCxn id="685" idx="4"/>
              <a:endCxn id="642" idx="0"/>
            </p:cNvCxnSpPr>
            <p:nvPr/>
          </p:nvCxnSpPr>
          <p:spPr>
            <a:xfrm flipH="1">
              <a:off x="3240693" y="2651938"/>
              <a:ext cx="215780" cy="25868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직선 화살표 연결선 57"/>
            <p:cNvCxnSpPr>
              <a:stCxn id="685" idx="4"/>
              <a:endCxn id="643" idx="0"/>
            </p:cNvCxnSpPr>
            <p:nvPr/>
          </p:nvCxnSpPr>
          <p:spPr>
            <a:xfrm>
              <a:off x="3456474" y="2651938"/>
              <a:ext cx="254647" cy="25868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직선 화살표 연결선 58"/>
            <p:cNvCxnSpPr>
              <a:stCxn id="685" idx="4"/>
              <a:endCxn id="644" idx="0"/>
            </p:cNvCxnSpPr>
            <p:nvPr/>
          </p:nvCxnSpPr>
          <p:spPr>
            <a:xfrm>
              <a:off x="3456475" y="2651938"/>
              <a:ext cx="411455" cy="25868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0" name="모서리가 둥근 직사각형 59"/>
            <p:cNvSpPr/>
            <p:nvPr/>
          </p:nvSpPr>
          <p:spPr>
            <a:xfrm>
              <a:off x="3355537" y="2492451"/>
              <a:ext cx="210587" cy="20907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pic>
          <p:nvPicPr>
            <p:cNvPr id="691" name="그림 60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4033" y="3824984"/>
              <a:ext cx="383745" cy="3837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92" name="모서리가 둥근 직사각형 61"/>
            <p:cNvSpPr/>
            <p:nvPr/>
          </p:nvSpPr>
          <p:spPr>
            <a:xfrm>
              <a:off x="4332293" y="4705884"/>
              <a:ext cx="1043641" cy="2251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93" name="타원 62"/>
            <p:cNvSpPr/>
            <p:nvPr/>
          </p:nvSpPr>
          <p:spPr>
            <a:xfrm>
              <a:off x="4375595" y="4757849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94" name="타원 63"/>
            <p:cNvSpPr/>
            <p:nvPr/>
          </p:nvSpPr>
          <p:spPr>
            <a:xfrm>
              <a:off x="4544483" y="4757849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95" name="타원 64"/>
            <p:cNvSpPr/>
            <p:nvPr/>
          </p:nvSpPr>
          <p:spPr>
            <a:xfrm>
              <a:off x="5051147" y="4757849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96" name="타원 65"/>
            <p:cNvSpPr/>
            <p:nvPr/>
          </p:nvSpPr>
          <p:spPr>
            <a:xfrm>
              <a:off x="5220035" y="4757849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97" name="모서리가 둥근 직사각형 66"/>
            <p:cNvSpPr/>
            <p:nvPr/>
          </p:nvSpPr>
          <p:spPr>
            <a:xfrm>
              <a:off x="4332293" y="4394091"/>
              <a:ext cx="1043641" cy="2251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98" name="타원 67"/>
            <p:cNvSpPr/>
            <p:nvPr/>
          </p:nvSpPr>
          <p:spPr>
            <a:xfrm>
              <a:off x="4375595" y="4446056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99" name="타원 68"/>
            <p:cNvSpPr/>
            <p:nvPr/>
          </p:nvSpPr>
          <p:spPr>
            <a:xfrm>
              <a:off x="4544483" y="4446056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00" name="타원 69"/>
            <p:cNvSpPr/>
            <p:nvPr/>
          </p:nvSpPr>
          <p:spPr>
            <a:xfrm>
              <a:off x="5051147" y="4446056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01" name="타원 70"/>
            <p:cNvSpPr/>
            <p:nvPr/>
          </p:nvSpPr>
          <p:spPr>
            <a:xfrm>
              <a:off x="5220035" y="4446056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02" name="모서리가 둥근 직사각형 71"/>
            <p:cNvSpPr/>
            <p:nvPr/>
          </p:nvSpPr>
          <p:spPr>
            <a:xfrm>
              <a:off x="4332293" y="5016272"/>
              <a:ext cx="1043641" cy="2251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03" name="타원 72"/>
            <p:cNvSpPr/>
            <p:nvPr/>
          </p:nvSpPr>
          <p:spPr>
            <a:xfrm>
              <a:off x="4375595" y="5068235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04" name="타원 73"/>
            <p:cNvSpPr/>
            <p:nvPr/>
          </p:nvSpPr>
          <p:spPr>
            <a:xfrm>
              <a:off x="4544483" y="5068235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05" name="타원 74"/>
            <p:cNvSpPr/>
            <p:nvPr/>
          </p:nvSpPr>
          <p:spPr>
            <a:xfrm>
              <a:off x="5051147" y="5068235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06" name="타원 75"/>
            <p:cNvSpPr/>
            <p:nvPr/>
          </p:nvSpPr>
          <p:spPr>
            <a:xfrm>
              <a:off x="5220035" y="5068235"/>
              <a:ext cx="125583" cy="12558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707" name="직선 화살표 연결선 76"/>
            <p:cNvCxnSpPr>
              <a:stCxn id="703" idx="0"/>
              <a:endCxn id="693" idx="4"/>
            </p:cNvCxnSpPr>
            <p:nvPr/>
          </p:nvCxnSpPr>
          <p:spPr>
            <a:xfrm flipV="1">
              <a:off x="4438386" y="4883434"/>
              <a:ext cx="0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직선 화살표 연결선 77"/>
            <p:cNvCxnSpPr>
              <a:stCxn id="703" idx="0"/>
              <a:endCxn id="694" idx="4"/>
            </p:cNvCxnSpPr>
            <p:nvPr/>
          </p:nvCxnSpPr>
          <p:spPr>
            <a:xfrm flipV="1">
              <a:off x="4438386" y="4883434"/>
              <a:ext cx="168888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직선 화살표 연결선 78"/>
            <p:cNvCxnSpPr>
              <a:stCxn id="703" idx="0"/>
              <a:endCxn id="695" idx="4"/>
            </p:cNvCxnSpPr>
            <p:nvPr/>
          </p:nvCxnSpPr>
          <p:spPr>
            <a:xfrm flipV="1">
              <a:off x="4438390" y="4883434"/>
              <a:ext cx="675551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직선 화살표 연결선 79"/>
            <p:cNvCxnSpPr>
              <a:stCxn id="703" idx="0"/>
              <a:endCxn id="696" idx="4"/>
            </p:cNvCxnSpPr>
            <p:nvPr/>
          </p:nvCxnSpPr>
          <p:spPr>
            <a:xfrm flipV="1">
              <a:off x="4438390" y="4883434"/>
              <a:ext cx="844439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직선 화살표 연결선 80"/>
            <p:cNvCxnSpPr>
              <a:stCxn id="704" idx="0"/>
              <a:endCxn id="693" idx="4"/>
            </p:cNvCxnSpPr>
            <p:nvPr/>
          </p:nvCxnSpPr>
          <p:spPr>
            <a:xfrm flipH="1" flipV="1">
              <a:off x="4438386" y="4883434"/>
              <a:ext cx="168888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직선 화살표 연결선 81"/>
            <p:cNvCxnSpPr>
              <a:stCxn id="704" idx="0"/>
              <a:endCxn id="694" idx="4"/>
            </p:cNvCxnSpPr>
            <p:nvPr/>
          </p:nvCxnSpPr>
          <p:spPr>
            <a:xfrm flipV="1">
              <a:off x="4607274" y="4883434"/>
              <a:ext cx="0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직선 화살표 연결선 82"/>
            <p:cNvCxnSpPr>
              <a:stCxn id="704" idx="0"/>
              <a:endCxn id="695" idx="4"/>
            </p:cNvCxnSpPr>
            <p:nvPr/>
          </p:nvCxnSpPr>
          <p:spPr>
            <a:xfrm flipV="1">
              <a:off x="4607278" y="4883434"/>
              <a:ext cx="506663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직선 화살표 연결선 83"/>
            <p:cNvCxnSpPr>
              <a:stCxn id="704" idx="0"/>
              <a:endCxn id="696" idx="4"/>
            </p:cNvCxnSpPr>
            <p:nvPr/>
          </p:nvCxnSpPr>
          <p:spPr>
            <a:xfrm flipV="1">
              <a:off x="4607278" y="4883434"/>
              <a:ext cx="675551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직선 화살표 연결선 84"/>
            <p:cNvCxnSpPr>
              <a:stCxn id="705" idx="0"/>
              <a:endCxn id="693" idx="4"/>
            </p:cNvCxnSpPr>
            <p:nvPr/>
          </p:nvCxnSpPr>
          <p:spPr>
            <a:xfrm flipH="1" flipV="1">
              <a:off x="4438390" y="4883434"/>
              <a:ext cx="675551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직선 화살표 연결선 85"/>
            <p:cNvCxnSpPr>
              <a:stCxn id="705" idx="0"/>
              <a:endCxn id="694" idx="4"/>
            </p:cNvCxnSpPr>
            <p:nvPr/>
          </p:nvCxnSpPr>
          <p:spPr>
            <a:xfrm flipH="1" flipV="1">
              <a:off x="4607278" y="4883434"/>
              <a:ext cx="506663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직선 화살표 연결선 86"/>
            <p:cNvCxnSpPr>
              <a:stCxn id="705" idx="0"/>
              <a:endCxn id="695" idx="4"/>
            </p:cNvCxnSpPr>
            <p:nvPr/>
          </p:nvCxnSpPr>
          <p:spPr>
            <a:xfrm flipV="1">
              <a:off x="5113937" y="4883434"/>
              <a:ext cx="0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직선 화살표 연결선 87"/>
            <p:cNvCxnSpPr>
              <a:stCxn id="705" idx="0"/>
              <a:endCxn id="696" idx="4"/>
            </p:cNvCxnSpPr>
            <p:nvPr/>
          </p:nvCxnSpPr>
          <p:spPr>
            <a:xfrm flipV="1">
              <a:off x="5113937" y="4883434"/>
              <a:ext cx="168888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직선 화살표 연결선 88"/>
            <p:cNvCxnSpPr>
              <a:stCxn id="706" idx="0"/>
              <a:endCxn id="693" idx="4"/>
            </p:cNvCxnSpPr>
            <p:nvPr/>
          </p:nvCxnSpPr>
          <p:spPr>
            <a:xfrm flipH="1" flipV="1">
              <a:off x="4438390" y="4883434"/>
              <a:ext cx="844439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직선 화살표 연결선 89"/>
            <p:cNvCxnSpPr>
              <a:stCxn id="706" idx="0"/>
              <a:endCxn id="694" idx="4"/>
            </p:cNvCxnSpPr>
            <p:nvPr/>
          </p:nvCxnSpPr>
          <p:spPr>
            <a:xfrm flipH="1" flipV="1">
              <a:off x="4607278" y="4883434"/>
              <a:ext cx="675551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직선 화살표 연결선 90"/>
            <p:cNvCxnSpPr>
              <a:stCxn id="706" idx="0"/>
              <a:endCxn id="695" idx="4"/>
            </p:cNvCxnSpPr>
            <p:nvPr/>
          </p:nvCxnSpPr>
          <p:spPr>
            <a:xfrm flipH="1" flipV="1">
              <a:off x="5113937" y="4883434"/>
              <a:ext cx="168888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직선 화살표 연결선 91"/>
            <p:cNvCxnSpPr/>
            <p:nvPr/>
          </p:nvCxnSpPr>
          <p:spPr>
            <a:xfrm flipV="1">
              <a:off x="5504295" y="5081938"/>
              <a:ext cx="0" cy="1848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3" name="TextBox 92"/>
            <p:cNvSpPr txBox="1"/>
            <p:nvPr/>
          </p:nvSpPr>
          <p:spPr>
            <a:xfrm>
              <a:off x="4719866" y="4669118"/>
              <a:ext cx="25567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sp>
          <p:nvSpPr>
            <p:cNvPr id="724" name="TextBox 93"/>
            <p:cNvSpPr txBox="1"/>
            <p:nvPr/>
          </p:nvSpPr>
          <p:spPr>
            <a:xfrm>
              <a:off x="4719866" y="4352917"/>
              <a:ext cx="25567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sp>
          <p:nvSpPr>
            <p:cNvPr id="725" name="TextBox 94"/>
            <p:cNvSpPr txBox="1"/>
            <p:nvPr/>
          </p:nvSpPr>
          <p:spPr>
            <a:xfrm>
              <a:off x="4719866" y="4980768"/>
              <a:ext cx="25567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cxnSp>
          <p:nvCxnSpPr>
            <p:cNvPr id="726" name="직선 화살표 연결선 95"/>
            <p:cNvCxnSpPr>
              <a:stCxn id="693" idx="0"/>
              <a:endCxn id="698" idx="4"/>
            </p:cNvCxnSpPr>
            <p:nvPr/>
          </p:nvCxnSpPr>
          <p:spPr>
            <a:xfrm flipV="1">
              <a:off x="4438386" y="4571641"/>
              <a:ext cx="0" cy="1862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직선 화살표 연결선 96"/>
            <p:cNvCxnSpPr>
              <a:endCxn id="699" idx="4"/>
            </p:cNvCxnSpPr>
            <p:nvPr/>
          </p:nvCxnSpPr>
          <p:spPr>
            <a:xfrm flipV="1">
              <a:off x="4438386" y="4571638"/>
              <a:ext cx="168888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직선 화살표 연결선 97"/>
            <p:cNvCxnSpPr>
              <a:stCxn id="693" idx="0"/>
              <a:endCxn id="700" idx="4"/>
            </p:cNvCxnSpPr>
            <p:nvPr/>
          </p:nvCxnSpPr>
          <p:spPr>
            <a:xfrm flipV="1">
              <a:off x="4438390" y="4571641"/>
              <a:ext cx="675551" cy="1862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직선 화살표 연결선 98"/>
            <p:cNvCxnSpPr>
              <a:endCxn id="701" idx="4"/>
            </p:cNvCxnSpPr>
            <p:nvPr/>
          </p:nvCxnSpPr>
          <p:spPr>
            <a:xfrm flipV="1">
              <a:off x="4438390" y="4571638"/>
              <a:ext cx="844439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직선 화살표 연결선 99"/>
            <p:cNvCxnSpPr>
              <a:endCxn id="698" idx="4"/>
            </p:cNvCxnSpPr>
            <p:nvPr/>
          </p:nvCxnSpPr>
          <p:spPr>
            <a:xfrm flipH="1" flipV="1">
              <a:off x="4438386" y="4571638"/>
              <a:ext cx="168888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직선 화살표 연결선 100"/>
            <p:cNvCxnSpPr>
              <a:endCxn id="699" idx="4"/>
            </p:cNvCxnSpPr>
            <p:nvPr/>
          </p:nvCxnSpPr>
          <p:spPr>
            <a:xfrm flipV="1">
              <a:off x="4607274" y="4571638"/>
              <a:ext cx="0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직선 화살표 연결선 101"/>
            <p:cNvCxnSpPr>
              <a:stCxn id="694" idx="0"/>
              <a:endCxn id="700" idx="4"/>
            </p:cNvCxnSpPr>
            <p:nvPr/>
          </p:nvCxnSpPr>
          <p:spPr>
            <a:xfrm flipV="1">
              <a:off x="4607278" y="4571641"/>
              <a:ext cx="506663" cy="1862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직선 화살표 연결선 102"/>
            <p:cNvCxnSpPr>
              <a:endCxn id="701" idx="4"/>
            </p:cNvCxnSpPr>
            <p:nvPr/>
          </p:nvCxnSpPr>
          <p:spPr>
            <a:xfrm flipV="1">
              <a:off x="4607278" y="4571638"/>
              <a:ext cx="675551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직선 화살표 연결선 103"/>
            <p:cNvCxnSpPr>
              <a:endCxn id="698" idx="4"/>
            </p:cNvCxnSpPr>
            <p:nvPr/>
          </p:nvCxnSpPr>
          <p:spPr>
            <a:xfrm flipH="1" flipV="1">
              <a:off x="4438390" y="4571638"/>
              <a:ext cx="675551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직선 화살표 연결선 104"/>
            <p:cNvCxnSpPr>
              <a:endCxn id="699" idx="4"/>
            </p:cNvCxnSpPr>
            <p:nvPr/>
          </p:nvCxnSpPr>
          <p:spPr>
            <a:xfrm flipH="1" flipV="1">
              <a:off x="4607278" y="4571638"/>
              <a:ext cx="506663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직선 화살표 연결선 105"/>
            <p:cNvCxnSpPr>
              <a:endCxn id="700" idx="4"/>
            </p:cNvCxnSpPr>
            <p:nvPr/>
          </p:nvCxnSpPr>
          <p:spPr>
            <a:xfrm flipV="1">
              <a:off x="5113937" y="4571638"/>
              <a:ext cx="0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직선 화살표 연결선 106"/>
            <p:cNvCxnSpPr>
              <a:stCxn id="695" idx="0"/>
              <a:endCxn id="701" idx="4"/>
            </p:cNvCxnSpPr>
            <p:nvPr/>
          </p:nvCxnSpPr>
          <p:spPr>
            <a:xfrm flipV="1">
              <a:off x="5113937" y="4571641"/>
              <a:ext cx="168888" cy="1862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직선 화살표 연결선 107"/>
            <p:cNvCxnSpPr>
              <a:endCxn id="698" idx="4"/>
            </p:cNvCxnSpPr>
            <p:nvPr/>
          </p:nvCxnSpPr>
          <p:spPr>
            <a:xfrm flipH="1" flipV="1">
              <a:off x="4438390" y="4571638"/>
              <a:ext cx="844439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직선 화살표 연결선 108"/>
            <p:cNvCxnSpPr>
              <a:endCxn id="699" idx="4"/>
            </p:cNvCxnSpPr>
            <p:nvPr/>
          </p:nvCxnSpPr>
          <p:spPr>
            <a:xfrm flipH="1" flipV="1">
              <a:off x="4607278" y="4571638"/>
              <a:ext cx="675551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직선 화살표 연결선 109"/>
            <p:cNvCxnSpPr>
              <a:endCxn id="700" idx="4"/>
            </p:cNvCxnSpPr>
            <p:nvPr/>
          </p:nvCxnSpPr>
          <p:spPr>
            <a:xfrm flipH="1" flipV="1">
              <a:off x="5113937" y="4571638"/>
              <a:ext cx="168888" cy="18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직선 화살표 연결선 110"/>
            <p:cNvCxnSpPr/>
            <p:nvPr/>
          </p:nvCxnSpPr>
          <p:spPr>
            <a:xfrm flipV="1">
              <a:off x="5504295" y="4770145"/>
              <a:ext cx="0" cy="1862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2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5442048" y="5120076"/>
              <a:ext cx="798184" cy="529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3" name="모서리가 둥근 직사각형 112"/>
            <p:cNvSpPr/>
            <p:nvPr/>
          </p:nvSpPr>
          <p:spPr>
            <a:xfrm>
              <a:off x="4425396" y="5462157"/>
              <a:ext cx="857432" cy="2251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44" name="타원 113"/>
            <p:cNvSpPr/>
            <p:nvPr/>
          </p:nvSpPr>
          <p:spPr>
            <a:xfrm>
              <a:off x="4457875" y="5514122"/>
              <a:ext cx="125583" cy="12558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45" name="타원 114"/>
            <p:cNvSpPr/>
            <p:nvPr/>
          </p:nvSpPr>
          <p:spPr>
            <a:xfrm>
              <a:off x="4626763" y="5514122"/>
              <a:ext cx="125583" cy="12558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46" name="타원 115"/>
            <p:cNvSpPr/>
            <p:nvPr/>
          </p:nvSpPr>
          <p:spPr>
            <a:xfrm>
              <a:off x="4959203" y="5514122"/>
              <a:ext cx="125583" cy="12558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47" name="타원 116"/>
            <p:cNvSpPr/>
            <p:nvPr/>
          </p:nvSpPr>
          <p:spPr>
            <a:xfrm>
              <a:off x="5128091" y="5514122"/>
              <a:ext cx="125583" cy="12558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48" name="TextBox 117"/>
            <p:cNvSpPr txBox="1"/>
            <p:nvPr/>
          </p:nvSpPr>
          <p:spPr>
            <a:xfrm>
              <a:off x="4719866" y="5426653"/>
              <a:ext cx="25567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cxnSp>
          <p:nvCxnSpPr>
            <p:cNvPr id="749" name="직선 화살표 연결선 118"/>
            <p:cNvCxnSpPr>
              <a:stCxn id="744" idx="0"/>
              <a:endCxn id="703" idx="4"/>
            </p:cNvCxnSpPr>
            <p:nvPr/>
          </p:nvCxnSpPr>
          <p:spPr>
            <a:xfrm flipH="1" flipV="1">
              <a:off x="4438388" y="5193821"/>
              <a:ext cx="82280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직선 화살표 연결선 119"/>
            <p:cNvCxnSpPr>
              <a:stCxn id="744" idx="0"/>
              <a:endCxn id="704" idx="4"/>
            </p:cNvCxnSpPr>
            <p:nvPr/>
          </p:nvCxnSpPr>
          <p:spPr>
            <a:xfrm flipV="1">
              <a:off x="4520669" y="5193821"/>
              <a:ext cx="86608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직선 화살표 연결선 120"/>
            <p:cNvCxnSpPr>
              <a:stCxn id="744" idx="0"/>
              <a:endCxn id="705" idx="4"/>
            </p:cNvCxnSpPr>
            <p:nvPr/>
          </p:nvCxnSpPr>
          <p:spPr>
            <a:xfrm flipV="1">
              <a:off x="4520669" y="5193821"/>
              <a:ext cx="593272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직선 화살표 연결선 121"/>
            <p:cNvCxnSpPr>
              <a:stCxn id="744" idx="0"/>
              <a:endCxn id="706" idx="4"/>
            </p:cNvCxnSpPr>
            <p:nvPr/>
          </p:nvCxnSpPr>
          <p:spPr>
            <a:xfrm flipV="1">
              <a:off x="4520669" y="5193821"/>
              <a:ext cx="762160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직선 화살표 연결선 122"/>
            <p:cNvCxnSpPr>
              <a:stCxn id="745" idx="0"/>
              <a:endCxn id="703" idx="4"/>
            </p:cNvCxnSpPr>
            <p:nvPr/>
          </p:nvCxnSpPr>
          <p:spPr>
            <a:xfrm flipH="1" flipV="1">
              <a:off x="4438388" y="5193821"/>
              <a:ext cx="251168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직선 화살표 연결선 123"/>
            <p:cNvCxnSpPr>
              <a:stCxn id="745" idx="0"/>
              <a:endCxn id="704" idx="4"/>
            </p:cNvCxnSpPr>
            <p:nvPr/>
          </p:nvCxnSpPr>
          <p:spPr>
            <a:xfrm flipH="1" flipV="1">
              <a:off x="4607276" y="5193821"/>
              <a:ext cx="82280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직선 화살표 연결선 124"/>
            <p:cNvCxnSpPr>
              <a:stCxn id="745" idx="0"/>
              <a:endCxn id="705" idx="4"/>
            </p:cNvCxnSpPr>
            <p:nvPr/>
          </p:nvCxnSpPr>
          <p:spPr>
            <a:xfrm flipV="1">
              <a:off x="4689556" y="5193821"/>
              <a:ext cx="424384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직선 화살표 연결선 125"/>
            <p:cNvCxnSpPr>
              <a:stCxn id="745" idx="0"/>
              <a:endCxn id="706" idx="4"/>
            </p:cNvCxnSpPr>
            <p:nvPr/>
          </p:nvCxnSpPr>
          <p:spPr>
            <a:xfrm flipV="1">
              <a:off x="4689556" y="5193821"/>
              <a:ext cx="593272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직선 화살표 연결선 126"/>
            <p:cNvCxnSpPr>
              <a:stCxn id="746" idx="0"/>
              <a:endCxn id="703" idx="4"/>
            </p:cNvCxnSpPr>
            <p:nvPr/>
          </p:nvCxnSpPr>
          <p:spPr>
            <a:xfrm flipH="1" flipV="1">
              <a:off x="4438386" y="5193821"/>
              <a:ext cx="583608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직선 화살표 연결선 127"/>
            <p:cNvCxnSpPr>
              <a:stCxn id="746" idx="0"/>
              <a:endCxn id="704" idx="4"/>
            </p:cNvCxnSpPr>
            <p:nvPr/>
          </p:nvCxnSpPr>
          <p:spPr>
            <a:xfrm flipH="1" flipV="1">
              <a:off x="4607274" y="5193821"/>
              <a:ext cx="414720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직선 화살표 연결선 128"/>
            <p:cNvCxnSpPr>
              <a:stCxn id="746" idx="0"/>
              <a:endCxn id="705" idx="4"/>
            </p:cNvCxnSpPr>
            <p:nvPr/>
          </p:nvCxnSpPr>
          <p:spPr>
            <a:xfrm flipV="1">
              <a:off x="5021994" y="5193821"/>
              <a:ext cx="91944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직선 화살표 연결선 129"/>
            <p:cNvCxnSpPr>
              <a:stCxn id="746" idx="0"/>
              <a:endCxn id="706" idx="4"/>
            </p:cNvCxnSpPr>
            <p:nvPr/>
          </p:nvCxnSpPr>
          <p:spPr>
            <a:xfrm flipV="1">
              <a:off x="5021998" y="5193821"/>
              <a:ext cx="260831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직선 화살표 연결선 130"/>
            <p:cNvCxnSpPr>
              <a:stCxn id="747" idx="0"/>
              <a:endCxn id="703" idx="4"/>
            </p:cNvCxnSpPr>
            <p:nvPr/>
          </p:nvCxnSpPr>
          <p:spPr>
            <a:xfrm flipH="1" flipV="1">
              <a:off x="4438390" y="5193821"/>
              <a:ext cx="752495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직선 화살표 연결선 131"/>
            <p:cNvCxnSpPr>
              <a:stCxn id="747" idx="0"/>
              <a:endCxn id="704" idx="4"/>
            </p:cNvCxnSpPr>
            <p:nvPr/>
          </p:nvCxnSpPr>
          <p:spPr>
            <a:xfrm flipH="1" flipV="1">
              <a:off x="4607274" y="5193821"/>
              <a:ext cx="583608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직선 화살표 연결선 132"/>
            <p:cNvCxnSpPr>
              <a:stCxn id="747" idx="0"/>
              <a:endCxn id="705" idx="4"/>
            </p:cNvCxnSpPr>
            <p:nvPr/>
          </p:nvCxnSpPr>
          <p:spPr>
            <a:xfrm flipH="1" flipV="1">
              <a:off x="5113937" y="5193821"/>
              <a:ext cx="76944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직선 화살표 연결선 133"/>
            <p:cNvCxnSpPr>
              <a:stCxn id="747" idx="0"/>
              <a:endCxn id="706" idx="4"/>
            </p:cNvCxnSpPr>
            <p:nvPr/>
          </p:nvCxnSpPr>
          <p:spPr>
            <a:xfrm flipV="1">
              <a:off x="5190882" y="5193821"/>
              <a:ext cx="91944" cy="320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5" name="TextBox 134"/>
            <p:cNvSpPr txBox="1"/>
            <p:nvPr/>
          </p:nvSpPr>
          <p:spPr>
            <a:xfrm>
              <a:off x="4719866" y="5422279"/>
              <a:ext cx="25567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pic>
          <p:nvPicPr>
            <p:cNvPr id="766" name="그림 13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6495" y="3830445"/>
              <a:ext cx="418292" cy="4182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67" name="직사각형 136"/>
            <p:cNvSpPr/>
            <p:nvPr/>
          </p:nvSpPr>
          <p:spPr>
            <a:xfrm>
              <a:off x="5506391" y="5019412"/>
              <a:ext cx="372317" cy="279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p(z)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768" name="직선 화살표 연결선 137"/>
            <p:cNvCxnSpPr>
              <a:endCxn id="698" idx="0"/>
            </p:cNvCxnSpPr>
            <p:nvPr/>
          </p:nvCxnSpPr>
          <p:spPr>
            <a:xfrm flipH="1">
              <a:off x="4438388" y="4253237"/>
              <a:ext cx="429524" cy="19282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직선 화살표 연결선 138"/>
            <p:cNvCxnSpPr>
              <a:endCxn id="699" idx="0"/>
            </p:cNvCxnSpPr>
            <p:nvPr/>
          </p:nvCxnSpPr>
          <p:spPr>
            <a:xfrm flipH="1">
              <a:off x="4607277" y="4253237"/>
              <a:ext cx="260636" cy="19282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직선 화살표 연결선 139"/>
            <p:cNvCxnSpPr>
              <a:endCxn id="700" idx="0"/>
            </p:cNvCxnSpPr>
            <p:nvPr/>
          </p:nvCxnSpPr>
          <p:spPr>
            <a:xfrm>
              <a:off x="4867913" y="4253237"/>
              <a:ext cx="246028" cy="19282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직선 화살표 연결선 140"/>
            <p:cNvCxnSpPr>
              <a:endCxn id="701" idx="0"/>
            </p:cNvCxnSpPr>
            <p:nvPr/>
          </p:nvCxnSpPr>
          <p:spPr>
            <a:xfrm>
              <a:off x="4867913" y="4253237"/>
              <a:ext cx="414916" cy="19282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2" name="모서리가 둥근 직사각형 141"/>
            <p:cNvSpPr/>
            <p:nvPr/>
          </p:nvSpPr>
          <p:spPr>
            <a:xfrm>
              <a:off x="4378458" y="3151865"/>
              <a:ext cx="968998" cy="20907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73" name="타원 142"/>
            <p:cNvSpPr/>
            <p:nvPr/>
          </p:nvSpPr>
          <p:spPr>
            <a:xfrm>
              <a:off x="4418666" y="3200114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74" name="타원 143"/>
            <p:cNvSpPr/>
            <p:nvPr/>
          </p:nvSpPr>
          <p:spPr>
            <a:xfrm>
              <a:off x="4575474" y="3200114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75" name="타원 144"/>
            <p:cNvSpPr/>
            <p:nvPr/>
          </p:nvSpPr>
          <p:spPr>
            <a:xfrm>
              <a:off x="5045900" y="3200114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76" name="타원 145"/>
            <p:cNvSpPr/>
            <p:nvPr/>
          </p:nvSpPr>
          <p:spPr>
            <a:xfrm>
              <a:off x="5202710" y="3200114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77" name="모서리가 둥근 직사각형 146"/>
            <p:cNvSpPr/>
            <p:nvPr/>
          </p:nvSpPr>
          <p:spPr>
            <a:xfrm>
              <a:off x="4378458" y="2862372"/>
              <a:ext cx="968998" cy="20907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78" name="타원 147"/>
            <p:cNvSpPr/>
            <p:nvPr/>
          </p:nvSpPr>
          <p:spPr>
            <a:xfrm>
              <a:off x="4418666" y="2910620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79" name="타원 148"/>
            <p:cNvSpPr/>
            <p:nvPr/>
          </p:nvSpPr>
          <p:spPr>
            <a:xfrm>
              <a:off x="4575474" y="2910620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80" name="타원 149"/>
            <p:cNvSpPr/>
            <p:nvPr/>
          </p:nvSpPr>
          <p:spPr>
            <a:xfrm>
              <a:off x="5045900" y="2910620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81" name="타원 150"/>
            <p:cNvSpPr/>
            <p:nvPr/>
          </p:nvSpPr>
          <p:spPr>
            <a:xfrm>
              <a:off x="5202710" y="2910620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82" name="모서리가 둥근 직사각형 151"/>
            <p:cNvSpPr/>
            <p:nvPr/>
          </p:nvSpPr>
          <p:spPr>
            <a:xfrm>
              <a:off x="4378458" y="3440054"/>
              <a:ext cx="968998" cy="20907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83" name="타원 152"/>
            <p:cNvSpPr/>
            <p:nvPr/>
          </p:nvSpPr>
          <p:spPr>
            <a:xfrm>
              <a:off x="4418666" y="3488303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84" name="타원 153"/>
            <p:cNvSpPr/>
            <p:nvPr/>
          </p:nvSpPr>
          <p:spPr>
            <a:xfrm>
              <a:off x="4575474" y="3488303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85" name="타원 154"/>
            <p:cNvSpPr/>
            <p:nvPr/>
          </p:nvSpPr>
          <p:spPr>
            <a:xfrm>
              <a:off x="5045900" y="3488303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86" name="타원 155"/>
            <p:cNvSpPr/>
            <p:nvPr/>
          </p:nvSpPr>
          <p:spPr>
            <a:xfrm>
              <a:off x="5202710" y="3488303"/>
              <a:ext cx="116602" cy="11660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787" name="직선 화살표 연결선 156"/>
            <p:cNvCxnSpPr>
              <a:stCxn id="783" idx="0"/>
              <a:endCxn id="773" idx="4"/>
            </p:cNvCxnSpPr>
            <p:nvPr/>
          </p:nvCxnSpPr>
          <p:spPr>
            <a:xfrm flipV="1">
              <a:off x="4476965" y="3316717"/>
              <a:ext cx="0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8" name="직선 화살표 연결선 157"/>
            <p:cNvCxnSpPr>
              <a:stCxn id="783" idx="0"/>
              <a:endCxn id="774" idx="4"/>
            </p:cNvCxnSpPr>
            <p:nvPr/>
          </p:nvCxnSpPr>
          <p:spPr>
            <a:xfrm flipV="1">
              <a:off x="4476967" y="3316717"/>
              <a:ext cx="156809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9" name="직선 화살표 연결선 158"/>
            <p:cNvCxnSpPr>
              <a:stCxn id="783" idx="0"/>
              <a:endCxn id="775" idx="4"/>
            </p:cNvCxnSpPr>
            <p:nvPr/>
          </p:nvCxnSpPr>
          <p:spPr>
            <a:xfrm flipV="1">
              <a:off x="4476968" y="3316717"/>
              <a:ext cx="627235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0" name="직선 화살표 연결선 159"/>
            <p:cNvCxnSpPr>
              <a:stCxn id="783" idx="0"/>
              <a:endCxn id="776" idx="4"/>
            </p:cNvCxnSpPr>
            <p:nvPr/>
          </p:nvCxnSpPr>
          <p:spPr>
            <a:xfrm flipV="1">
              <a:off x="4476965" y="3316717"/>
              <a:ext cx="784044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1" name="직선 화살표 연결선 160"/>
            <p:cNvCxnSpPr>
              <a:stCxn id="784" idx="0"/>
              <a:endCxn id="773" idx="4"/>
            </p:cNvCxnSpPr>
            <p:nvPr/>
          </p:nvCxnSpPr>
          <p:spPr>
            <a:xfrm flipH="1" flipV="1">
              <a:off x="4476967" y="3316717"/>
              <a:ext cx="156809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2" name="직선 화살표 연결선 161"/>
            <p:cNvCxnSpPr>
              <a:stCxn id="784" idx="0"/>
              <a:endCxn id="774" idx="4"/>
            </p:cNvCxnSpPr>
            <p:nvPr/>
          </p:nvCxnSpPr>
          <p:spPr>
            <a:xfrm flipV="1">
              <a:off x="4633773" y="3316717"/>
              <a:ext cx="0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3" name="직선 화살표 연결선 162"/>
            <p:cNvCxnSpPr>
              <a:stCxn id="784" idx="0"/>
              <a:endCxn id="775" idx="4"/>
            </p:cNvCxnSpPr>
            <p:nvPr/>
          </p:nvCxnSpPr>
          <p:spPr>
            <a:xfrm flipV="1">
              <a:off x="4633776" y="3316717"/>
              <a:ext cx="470426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4" name="직선 화살표 연결선 163"/>
            <p:cNvCxnSpPr>
              <a:stCxn id="784" idx="0"/>
              <a:endCxn id="776" idx="4"/>
            </p:cNvCxnSpPr>
            <p:nvPr/>
          </p:nvCxnSpPr>
          <p:spPr>
            <a:xfrm flipV="1">
              <a:off x="4633776" y="3316717"/>
              <a:ext cx="627235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5" name="직선 화살표 연결선 164"/>
            <p:cNvCxnSpPr>
              <a:stCxn id="785" idx="0"/>
              <a:endCxn id="773" idx="4"/>
            </p:cNvCxnSpPr>
            <p:nvPr/>
          </p:nvCxnSpPr>
          <p:spPr>
            <a:xfrm flipH="1" flipV="1">
              <a:off x="4476968" y="3316717"/>
              <a:ext cx="627235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6" name="직선 화살표 연결선 165"/>
            <p:cNvCxnSpPr>
              <a:stCxn id="785" idx="0"/>
              <a:endCxn id="774" idx="4"/>
            </p:cNvCxnSpPr>
            <p:nvPr/>
          </p:nvCxnSpPr>
          <p:spPr>
            <a:xfrm flipH="1" flipV="1">
              <a:off x="4633776" y="3316717"/>
              <a:ext cx="470426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7" name="직선 화살표 연결선 166"/>
            <p:cNvCxnSpPr>
              <a:stCxn id="785" idx="0"/>
              <a:endCxn id="775" idx="4"/>
            </p:cNvCxnSpPr>
            <p:nvPr/>
          </p:nvCxnSpPr>
          <p:spPr>
            <a:xfrm flipV="1">
              <a:off x="5104199" y="3316717"/>
              <a:ext cx="0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8" name="직선 화살표 연결선 167"/>
            <p:cNvCxnSpPr>
              <a:stCxn id="785" idx="0"/>
              <a:endCxn id="776" idx="4"/>
            </p:cNvCxnSpPr>
            <p:nvPr/>
          </p:nvCxnSpPr>
          <p:spPr>
            <a:xfrm flipV="1">
              <a:off x="5104201" y="3316717"/>
              <a:ext cx="156809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9" name="직선 화살표 연결선 168"/>
            <p:cNvCxnSpPr>
              <a:stCxn id="786" idx="0"/>
              <a:endCxn id="773" idx="4"/>
            </p:cNvCxnSpPr>
            <p:nvPr/>
          </p:nvCxnSpPr>
          <p:spPr>
            <a:xfrm flipH="1" flipV="1">
              <a:off x="4476965" y="3316717"/>
              <a:ext cx="784044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0" name="직선 화살표 연결선 169"/>
            <p:cNvCxnSpPr>
              <a:stCxn id="786" idx="0"/>
              <a:endCxn id="774" idx="4"/>
            </p:cNvCxnSpPr>
            <p:nvPr/>
          </p:nvCxnSpPr>
          <p:spPr>
            <a:xfrm flipH="1" flipV="1">
              <a:off x="4633776" y="3316717"/>
              <a:ext cx="627235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1" name="직선 화살표 연결선 170"/>
            <p:cNvCxnSpPr>
              <a:stCxn id="786" idx="0"/>
              <a:endCxn id="775" idx="4"/>
            </p:cNvCxnSpPr>
            <p:nvPr/>
          </p:nvCxnSpPr>
          <p:spPr>
            <a:xfrm flipH="1" flipV="1">
              <a:off x="5104201" y="3316717"/>
              <a:ext cx="156809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2" name="직선 화살표 연결선 171"/>
            <p:cNvCxnSpPr>
              <a:stCxn id="786" idx="0"/>
              <a:endCxn id="776" idx="4"/>
            </p:cNvCxnSpPr>
            <p:nvPr/>
          </p:nvCxnSpPr>
          <p:spPr>
            <a:xfrm flipV="1">
              <a:off x="5261008" y="3316717"/>
              <a:ext cx="0" cy="17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3" name="TextBox 172"/>
            <p:cNvSpPr txBox="1"/>
            <p:nvPr/>
          </p:nvSpPr>
          <p:spPr>
            <a:xfrm>
              <a:off x="4738314" y="3117728"/>
              <a:ext cx="237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sp>
          <p:nvSpPr>
            <p:cNvPr id="804" name="TextBox 173"/>
            <p:cNvSpPr txBox="1"/>
            <p:nvPr/>
          </p:nvSpPr>
          <p:spPr>
            <a:xfrm>
              <a:off x="4738314" y="2824142"/>
              <a:ext cx="237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sp>
          <p:nvSpPr>
            <p:cNvPr id="805" name="TextBox 174"/>
            <p:cNvSpPr txBox="1"/>
            <p:nvPr/>
          </p:nvSpPr>
          <p:spPr>
            <a:xfrm>
              <a:off x="4738314" y="3407088"/>
              <a:ext cx="237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…</a:t>
              </a:r>
              <a:endParaRPr lang="ko-KR" altLang="en-US" sz="1200" dirty="0"/>
            </a:p>
          </p:txBody>
        </p:sp>
        <p:cxnSp>
          <p:nvCxnSpPr>
            <p:cNvPr id="806" name="직선 화살표 연결선 175"/>
            <p:cNvCxnSpPr>
              <a:endCxn id="778" idx="4"/>
            </p:cNvCxnSpPr>
            <p:nvPr/>
          </p:nvCxnSpPr>
          <p:spPr>
            <a:xfrm flipV="1">
              <a:off x="4476965" y="3027223"/>
              <a:ext cx="0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7" name="직선 화살표 연결선 176"/>
            <p:cNvCxnSpPr>
              <a:endCxn id="779" idx="4"/>
            </p:cNvCxnSpPr>
            <p:nvPr/>
          </p:nvCxnSpPr>
          <p:spPr>
            <a:xfrm flipV="1">
              <a:off x="4476967" y="3027223"/>
              <a:ext cx="156809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직선 화살표 연결선 177"/>
            <p:cNvCxnSpPr>
              <a:stCxn id="773" idx="0"/>
              <a:endCxn id="780" idx="4"/>
            </p:cNvCxnSpPr>
            <p:nvPr/>
          </p:nvCxnSpPr>
          <p:spPr>
            <a:xfrm flipV="1">
              <a:off x="4476968" y="3027222"/>
              <a:ext cx="627235" cy="172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9" name="직선 화살표 연결선 178"/>
            <p:cNvCxnSpPr>
              <a:endCxn id="781" idx="4"/>
            </p:cNvCxnSpPr>
            <p:nvPr/>
          </p:nvCxnSpPr>
          <p:spPr>
            <a:xfrm flipV="1">
              <a:off x="4476965" y="3027223"/>
              <a:ext cx="784044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0" name="직선 화살표 연결선 179"/>
            <p:cNvCxnSpPr>
              <a:endCxn id="778" idx="4"/>
            </p:cNvCxnSpPr>
            <p:nvPr/>
          </p:nvCxnSpPr>
          <p:spPr>
            <a:xfrm flipH="1" flipV="1">
              <a:off x="4476967" y="3027223"/>
              <a:ext cx="156809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직선 화살표 연결선 180"/>
            <p:cNvCxnSpPr>
              <a:endCxn id="779" idx="4"/>
            </p:cNvCxnSpPr>
            <p:nvPr/>
          </p:nvCxnSpPr>
          <p:spPr>
            <a:xfrm flipV="1">
              <a:off x="4633773" y="3027223"/>
              <a:ext cx="0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2" name="직선 화살표 연결선 181"/>
            <p:cNvCxnSpPr>
              <a:stCxn id="774" idx="0"/>
              <a:endCxn id="780" idx="4"/>
            </p:cNvCxnSpPr>
            <p:nvPr/>
          </p:nvCxnSpPr>
          <p:spPr>
            <a:xfrm flipV="1">
              <a:off x="4633776" y="3027222"/>
              <a:ext cx="470426" cy="172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직선 화살표 연결선 182"/>
            <p:cNvCxnSpPr>
              <a:endCxn id="781" idx="4"/>
            </p:cNvCxnSpPr>
            <p:nvPr/>
          </p:nvCxnSpPr>
          <p:spPr>
            <a:xfrm flipV="1">
              <a:off x="4633776" y="3027223"/>
              <a:ext cx="627235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4" name="직선 화살표 연결선 183"/>
            <p:cNvCxnSpPr>
              <a:endCxn id="778" idx="4"/>
            </p:cNvCxnSpPr>
            <p:nvPr/>
          </p:nvCxnSpPr>
          <p:spPr>
            <a:xfrm flipH="1" flipV="1">
              <a:off x="4476968" y="3027223"/>
              <a:ext cx="627235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5" name="직선 화살표 연결선 184"/>
            <p:cNvCxnSpPr>
              <a:endCxn id="779" idx="4"/>
            </p:cNvCxnSpPr>
            <p:nvPr/>
          </p:nvCxnSpPr>
          <p:spPr>
            <a:xfrm flipH="1" flipV="1">
              <a:off x="4633776" y="3027223"/>
              <a:ext cx="470426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직선 화살표 연결선 185"/>
            <p:cNvCxnSpPr>
              <a:endCxn id="780" idx="4"/>
            </p:cNvCxnSpPr>
            <p:nvPr/>
          </p:nvCxnSpPr>
          <p:spPr>
            <a:xfrm flipV="1">
              <a:off x="5104199" y="3027223"/>
              <a:ext cx="0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7" name="직선 화살표 연결선 186"/>
            <p:cNvCxnSpPr>
              <a:stCxn id="775" idx="0"/>
              <a:endCxn id="781" idx="4"/>
            </p:cNvCxnSpPr>
            <p:nvPr/>
          </p:nvCxnSpPr>
          <p:spPr>
            <a:xfrm flipV="1">
              <a:off x="5104201" y="3027222"/>
              <a:ext cx="156809" cy="172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직선 화살표 연결선 187"/>
            <p:cNvCxnSpPr>
              <a:endCxn id="778" idx="4"/>
            </p:cNvCxnSpPr>
            <p:nvPr/>
          </p:nvCxnSpPr>
          <p:spPr>
            <a:xfrm flipH="1" flipV="1">
              <a:off x="4476965" y="3027223"/>
              <a:ext cx="784044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직선 화살표 연결선 188"/>
            <p:cNvCxnSpPr>
              <a:endCxn id="779" idx="4"/>
            </p:cNvCxnSpPr>
            <p:nvPr/>
          </p:nvCxnSpPr>
          <p:spPr>
            <a:xfrm flipH="1" flipV="1">
              <a:off x="4633776" y="3027223"/>
              <a:ext cx="627235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" name="직선 화살표 연결선 189"/>
            <p:cNvCxnSpPr>
              <a:endCxn id="780" idx="4"/>
            </p:cNvCxnSpPr>
            <p:nvPr/>
          </p:nvCxnSpPr>
          <p:spPr>
            <a:xfrm flipH="1" flipV="1">
              <a:off x="5104201" y="3027223"/>
              <a:ext cx="156809" cy="171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" name="직선 화살표 연결선 190"/>
            <p:cNvCxnSpPr>
              <a:stCxn id="776" idx="0"/>
              <a:endCxn id="781" idx="4"/>
            </p:cNvCxnSpPr>
            <p:nvPr/>
          </p:nvCxnSpPr>
          <p:spPr>
            <a:xfrm flipV="1">
              <a:off x="5261008" y="3027222"/>
              <a:ext cx="0" cy="1728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2" name="타원 191"/>
            <p:cNvSpPr/>
            <p:nvPr/>
          </p:nvSpPr>
          <p:spPr>
            <a:xfrm>
              <a:off x="4791254" y="2535338"/>
              <a:ext cx="116602" cy="11660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823" name="직선 화살표 연결선 192"/>
            <p:cNvCxnSpPr>
              <a:stCxn id="822" idx="4"/>
              <a:endCxn id="778" idx="0"/>
            </p:cNvCxnSpPr>
            <p:nvPr/>
          </p:nvCxnSpPr>
          <p:spPr>
            <a:xfrm flipH="1">
              <a:off x="4476965" y="2651938"/>
              <a:ext cx="372588" cy="25868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4" name="직선 화살표 연결선 193"/>
            <p:cNvCxnSpPr>
              <a:stCxn id="822" idx="4"/>
              <a:endCxn id="779" idx="0"/>
            </p:cNvCxnSpPr>
            <p:nvPr/>
          </p:nvCxnSpPr>
          <p:spPr>
            <a:xfrm flipH="1">
              <a:off x="4633775" y="2651938"/>
              <a:ext cx="215780" cy="25868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직선 화살표 연결선 194"/>
            <p:cNvCxnSpPr>
              <a:stCxn id="822" idx="4"/>
              <a:endCxn id="780" idx="0"/>
            </p:cNvCxnSpPr>
            <p:nvPr/>
          </p:nvCxnSpPr>
          <p:spPr>
            <a:xfrm>
              <a:off x="4849556" y="2651938"/>
              <a:ext cx="254647" cy="25868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6" name="직선 화살표 연결선 195"/>
            <p:cNvCxnSpPr>
              <a:stCxn id="822" idx="4"/>
              <a:endCxn id="781" idx="0"/>
            </p:cNvCxnSpPr>
            <p:nvPr/>
          </p:nvCxnSpPr>
          <p:spPr>
            <a:xfrm>
              <a:off x="4849555" y="2651938"/>
              <a:ext cx="411455" cy="25868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7" name="모서리가 둥근 직사각형 196"/>
            <p:cNvSpPr/>
            <p:nvPr/>
          </p:nvSpPr>
          <p:spPr>
            <a:xfrm>
              <a:off x="4748617" y="2492451"/>
              <a:ext cx="210587" cy="20907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828" name="직선 화살표 연결선 197"/>
            <p:cNvCxnSpPr>
              <a:stCxn id="691" idx="0"/>
              <a:endCxn id="646" idx="4"/>
            </p:cNvCxnSpPr>
            <p:nvPr/>
          </p:nvCxnSpPr>
          <p:spPr>
            <a:xfrm flipH="1" flipV="1">
              <a:off x="3083883" y="3604905"/>
              <a:ext cx="392022" cy="2200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직선 화살표 연결선 198"/>
            <p:cNvCxnSpPr>
              <a:stCxn id="691" idx="0"/>
              <a:endCxn id="647" idx="4"/>
            </p:cNvCxnSpPr>
            <p:nvPr/>
          </p:nvCxnSpPr>
          <p:spPr>
            <a:xfrm flipH="1" flipV="1">
              <a:off x="3240693" y="3604905"/>
              <a:ext cx="235214" cy="2200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직선 화살표 연결선 199"/>
            <p:cNvCxnSpPr>
              <a:stCxn id="691" idx="0"/>
              <a:endCxn id="648" idx="4"/>
            </p:cNvCxnSpPr>
            <p:nvPr/>
          </p:nvCxnSpPr>
          <p:spPr>
            <a:xfrm flipV="1">
              <a:off x="3475908" y="3604905"/>
              <a:ext cx="235213" cy="2200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직선 화살표 연결선 200"/>
            <p:cNvCxnSpPr>
              <a:stCxn id="691" idx="0"/>
              <a:endCxn id="649" idx="4"/>
            </p:cNvCxnSpPr>
            <p:nvPr/>
          </p:nvCxnSpPr>
          <p:spPr>
            <a:xfrm flipV="1">
              <a:off x="3475905" y="3604905"/>
              <a:ext cx="392022" cy="2200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직선 화살표 연결선 201"/>
            <p:cNvCxnSpPr>
              <a:stCxn id="766" idx="0"/>
              <a:endCxn id="783" idx="4"/>
            </p:cNvCxnSpPr>
            <p:nvPr/>
          </p:nvCxnSpPr>
          <p:spPr>
            <a:xfrm flipH="1" flipV="1">
              <a:off x="4476967" y="3604904"/>
              <a:ext cx="398675" cy="2255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직선 화살표 연결선 202"/>
            <p:cNvCxnSpPr>
              <a:stCxn id="766" idx="0"/>
              <a:endCxn id="784" idx="4"/>
            </p:cNvCxnSpPr>
            <p:nvPr/>
          </p:nvCxnSpPr>
          <p:spPr>
            <a:xfrm flipH="1" flipV="1">
              <a:off x="4633773" y="3604904"/>
              <a:ext cx="241866" cy="2255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직선 화살표 연결선 203"/>
            <p:cNvCxnSpPr>
              <a:stCxn id="766" idx="0"/>
              <a:endCxn id="785" idx="4"/>
            </p:cNvCxnSpPr>
            <p:nvPr/>
          </p:nvCxnSpPr>
          <p:spPr>
            <a:xfrm flipV="1">
              <a:off x="4875642" y="3604904"/>
              <a:ext cx="228560" cy="2255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직선 화살표 연결선 204"/>
            <p:cNvCxnSpPr>
              <a:stCxn id="766" idx="0"/>
              <a:endCxn id="786" idx="4"/>
            </p:cNvCxnSpPr>
            <p:nvPr/>
          </p:nvCxnSpPr>
          <p:spPr>
            <a:xfrm flipV="1">
              <a:off x="4875641" y="3604904"/>
              <a:ext cx="385370" cy="2255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6" name="직사각형 205"/>
            <p:cNvSpPr/>
            <p:nvPr/>
          </p:nvSpPr>
          <p:spPr>
            <a:xfrm>
              <a:off x="3025584" y="1856797"/>
              <a:ext cx="2079988" cy="29479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Discriminative Model </a:t>
              </a:r>
              <a:r>
                <a:rPr lang="en-US" altLang="ko-KR" sz="2000" b="1" i="1" dirty="0">
                  <a:solidFill>
                    <a:schemeClr val="tx1"/>
                  </a:solidFill>
                </a:rPr>
                <a:t>D</a:t>
              </a:r>
              <a:endParaRPr lang="ko-KR" altLang="en-US" sz="2000" b="1" i="1" dirty="0">
                <a:solidFill>
                  <a:schemeClr val="tx1"/>
                </a:solidFill>
              </a:endParaRPr>
            </a:p>
          </p:txBody>
        </p:sp>
        <p:sp>
          <p:nvSpPr>
            <p:cNvPr id="837" name="TextBox 208"/>
            <p:cNvSpPr txBox="1"/>
            <p:nvPr/>
          </p:nvSpPr>
          <p:spPr>
            <a:xfrm>
              <a:off x="3270179" y="2218129"/>
              <a:ext cx="382640" cy="279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838" name="TextBox 209"/>
            <p:cNvSpPr txBox="1"/>
            <p:nvPr/>
          </p:nvSpPr>
          <p:spPr>
            <a:xfrm>
              <a:off x="4678465" y="2218129"/>
              <a:ext cx="382640" cy="279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0</a:t>
              </a:r>
              <a:endParaRPr lang="ko-KR" altLang="en-US" sz="1350" dirty="0"/>
            </a:p>
          </p:txBody>
        </p:sp>
        <p:sp>
          <p:nvSpPr>
            <p:cNvPr id="839" name="직사각형 210"/>
            <p:cNvSpPr/>
            <p:nvPr/>
          </p:nvSpPr>
          <p:spPr>
            <a:xfrm>
              <a:off x="3094620" y="5441262"/>
              <a:ext cx="1118765" cy="279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random noise z</a:t>
              </a:r>
            </a:p>
          </p:txBody>
        </p:sp>
        <p:sp>
          <p:nvSpPr>
            <p:cNvPr id="840" name="직사각형 212"/>
            <p:cNvSpPr/>
            <p:nvPr/>
          </p:nvSpPr>
          <p:spPr>
            <a:xfrm>
              <a:off x="2072623" y="3735628"/>
              <a:ext cx="1046428" cy="4899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Real image </a:t>
              </a:r>
            </a:p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from real data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41" name="직사각형 213"/>
            <p:cNvSpPr/>
            <p:nvPr/>
          </p:nvSpPr>
          <p:spPr>
            <a:xfrm>
              <a:off x="5279001" y="3800217"/>
              <a:ext cx="1168889" cy="536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FF0000"/>
                  </a:solidFill>
                </a:rPr>
                <a:t>Fake image</a:t>
              </a:r>
            </a:p>
            <a:p>
              <a:pPr algn="ctr"/>
              <a:r>
                <a:rPr lang="en-US" altLang="ko-KR" sz="2000" dirty="0">
                  <a:solidFill>
                    <a:srgbClr val="FF0000"/>
                  </a:solidFill>
                </a:rPr>
                <a:t>from </a:t>
              </a:r>
              <a:r>
                <a:rPr lang="en-US" altLang="ko-KR" sz="2000" b="1" i="1" dirty="0">
                  <a:solidFill>
                    <a:srgbClr val="FF0000"/>
                  </a:solidFill>
                </a:rPr>
                <a:t>G</a:t>
              </a:r>
              <a:endParaRPr lang="ko-KR" altLang="en-US" sz="20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842" name="矩形 841"/>
            <p:cNvSpPr/>
            <p:nvPr/>
          </p:nvSpPr>
          <p:spPr>
            <a:xfrm>
              <a:off x="5789487" y="4375878"/>
              <a:ext cx="1649422" cy="30333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>
              <a:spAutoFit/>
            </a:bodyPr>
            <a:lstStyle/>
            <a:p>
              <a:r>
                <a:rPr lang="en-US" sz="2000" dirty="0"/>
                <a:t>Generative Model 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321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" grpId="0"/>
      <p:bldP spid="4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48415" y="3383833"/>
            <a:ext cx="31045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Two-player game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15050" y="2220876"/>
            <a:ext cx="3772544" cy="4596363"/>
            <a:chOff x="1309680" y="2935329"/>
            <a:chExt cx="2563920" cy="2873161"/>
          </a:xfrm>
        </p:grpSpPr>
        <p:sp>
          <p:nvSpPr>
            <p:cNvPr id="212" name="모서리가 둥근 직사각형 5"/>
            <p:cNvSpPr/>
            <p:nvPr/>
          </p:nvSpPr>
          <p:spPr>
            <a:xfrm>
              <a:off x="1634120" y="3845841"/>
              <a:ext cx="681265" cy="14699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213" name="타원 6"/>
            <p:cNvSpPr/>
            <p:nvPr/>
          </p:nvSpPr>
          <p:spPr>
            <a:xfrm>
              <a:off x="1662385" y="3879761"/>
              <a:ext cx="81978" cy="819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214" name="타원 7"/>
            <p:cNvSpPr/>
            <p:nvPr/>
          </p:nvSpPr>
          <p:spPr>
            <a:xfrm>
              <a:off x="1772631" y="3879761"/>
              <a:ext cx="81978" cy="819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215" name="타원 8"/>
            <p:cNvSpPr/>
            <p:nvPr/>
          </p:nvSpPr>
          <p:spPr>
            <a:xfrm>
              <a:off x="2103369" y="3879761"/>
              <a:ext cx="81978" cy="819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216" name="타원 9"/>
            <p:cNvSpPr/>
            <p:nvPr/>
          </p:nvSpPr>
          <p:spPr>
            <a:xfrm>
              <a:off x="2213616" y="3879761"/>
              <a:ext cx="81978" cy="819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217" name="모서리가 둥근 직사각형 10"/>
            <p:cNvSpPr/>
            <p:nvPr/>
          </p:nvSpPr>
          <p:spPr>
            <a:xfrm>
              <a:off x="1634120" y="3642309"/>
              <a:ext cx="681265" cy="14699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218" name="타원 11"/>
            <p:cNvSpPr/>
            <p:nvPr/>
          </p:nvSpPr>
          <p:spPr>
            <a:xfrm>
              <a:off x="1662385" y="3676229"/>
              <a:ext cx="81978" cy="819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219" name="타원 12"/>
            <p:cNvSpPr/>
            <p:nvPr/>
          </p:nvSpPr>
          <p:spPr>
            <a:xfrm>
              <a:off x="1772631" y="3676229"/>
              <a:ext cx="81978" cy="819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220" name="타원 13"/>
            <p:cNvSpPr/>
            <p:nvPr/>
          </p:nvSpPr>
          <p:spPr>
            <a:xfrm>
              <a:off x="2103369" y="3676229"/>
              <a:ext cx="81978" cy="819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221" name="타원 14"/>
            <p:cNvSpPr/>
            <p:nvPr/>
          </p:nvSpPr>
          <p:spPr>
            <a:xfrm>
              <a:off x="2213616" y="3676229"/>
              <a:ext cx="81978" cy="819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222" name="모서리가 둥근 직사각형 15"/>
            <p:cNvSpPr/>
            <p:nvPr/>
          </p:nvSpPr>
          <p:spPr>
            <a:xfrm>
              <a:off x="1634120" y="4048455"/>
              <a:ext cx="681265" cy="14699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223" name="타원 16"/>
            <p:cNvSpPr/>
            <p:nvPr/>
          </p:nvSpPr>
          <p:spPr>
            <a:xfrm>
              <a:off x="1662385" y="4082375"/>
              <a:ext cx="81978" cy="819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224" name="타원 17"/>
            <p:cNvSpPr/>
            <p:nvPr/>
          </p:nvSpPr>
          <p:spPr>
            <a:xfrm>
              <a:off x="1772631" y="4082375"/>
              <a:ext cx="81978" cy="819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225" name="타원 18"/>
            <p:cNvSpPr/>
            <p:nvPr/>
          </p:nvSpPr>
          <p:spPr>
            <a:xfrm>
              <a:off x="2103369" y="4082375"/>
              <a:ext cx="81978" cy="819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226" name="타원 19"/>
            <p:cNvSpPr/>
            <p:nvPr/>
          </p:nvSpPr>
          <p:spPr>
            <a:xfrm>
              <a:off x="2213616" y="4082375"/>
              <a:ext cx="81978" cy="819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cxnSp>
          <p:nvCxnSpPr>
            <p:cNvPr id="227" name="직선 화살표 연결선 20"/>
            <p:cNvCxnSpPr>
              <a:stCxn id="223" idx="0"/>
              <a:endCxn id="213" idx="4"/>
            </p:cNvCxnSpPr>
            <p:nvPr/>
          </p:nvCxnSpPr>
          <p:spPr>
            <a:xfrm flipV="1">
              <a:off x="1703375" y="3961739"/>
              <a:ext cx="0" cy="12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화살표 연결선 21"/>
            <p:cNvCxnSpPr>
              <a:stCxn id="223" idx="0"/>
              <a:endCxn id="214" idx="4"/>
            </p:cNvCxnSpPr>
            <p:nvPr/>
          </p:nvCxnSpPr>
          <p:spPr>
            <a:xfrm flipV="1">
              <a:off x="1703377" y="3961739"/>
              <a:ext cx="110246" cy="12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화살표 연결선 22"/>
            <p:cNvCxnSpPr>
              <a:stCxn id="223" idx="0"/>
              <a:endCxn id="215" idx="4"/>
            </p:cNvCxnSpPr>
            <p:nvPr/>
          </p:nvCxnSpPr>
          <p:spPr>
            <a:xfrm flipV="1">
              <a:off x="1703377" y="3961739"/>
              <a:ext cx="440984" cy="12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화살표 연결선 23"/>
            <p:cNvCxnSpPr>
              <a:stCxn id="223" idx="0"/>
              <a:endCxn id="216" idx="4"/>
            </p:cNvCxnSpPr>
            <p:nvPr/>
          </p:nvCxnSpPr>
          <p:spPr>
            <a:xfrm flipV="1">
              <a:off x="1703377" y="3961739"/>
              <a:ext cx="551231" cy="12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화살표 연결선 24"/>
            <p:cNvCxnSpPr>
              <a:stCxn id="224" idx="0"/>
              <a:endCxn id="213" idx="4"/>
            </p:cNvCxnSpPr>
            <p:nvPr/>
          </p:nvCxnSpPr>
          <p:spPr>
            <a:xfrm flipH="1" flipV="1">
              <a:off x="1703377" y="3961739"/>
              <a:ext cx="110246" cy="12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화살표 연결선 25"/>
            <p:cNvCxnSpPr>
              <a:stCxn id="224" idx="0"/>
              <a:endCxn id="214" idx="4"/>
            </p:cNvCxnSpPr>
            <p:nvPr/>
          </p:nvCxnSpPr>
          <p:spPr>
            <a:xfrm flipV="1">
              <a:off x="1813620" y="3961739"/>
              <a:ext cx="0" cy="12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화살표 연결선 26"/>
            <p:cNvCxnSpPr>
              <a:stCxn id="224" idx="0"/>
              <a:endCxn id="215" idx="4"/>
            </p:cNvCxnSpPr>
            <p:nvPr/>
          </p:nvCxnSpPr>
          <p:spPr>
            <a:xfrm flipV="1">
              <a:off x="1813623" y="3961739"/>
              <a:ext cx="330739" cy="12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직선 화살표 연결선 27"/>
            <p:cNvCxnSpPr>
              <a:stCxn id="224" idx="0"/>
              <a:endCxn id="216" idx="4"/>
            </p:cNvCxnSpPr>
            <p:nvPr/>
          </p:nvCxnSpPr>
          <p:spPr>
            <a:xfrm flipV="1">
              <a:off x="1813623" y="3961739"/>
              <a:ext cx="440984" cy="12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화살표 연결선 28"/>
            <p:cNvCxnSpPr>
              <a:stCxn id="225" idx="0"/>
              <a:endCxn id="213" idx="4"/>
            </p:cNvCxnSpPr>
            <p:nvPr/>
          </p:nvCxnSpPr>
          <p:spPr>
            <a:xfrm flipH="1" flipV="1">
              <a:off x="1703377" y="3961739"/>
              <a:ext cx="440984" cy="12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화살표 연결선 29"/>
            <p:cNvCxnSpPr>
              <a:stCxn id="225" idx="0"/>
              <a:endCxn id="214" idx="4"/>
            </p:cNvCxnSpPr>
            <p:nvPr/>
          </p:nvCxnSpPr>
          <p:spPr>
            <a:xfrm flipH="1" flipV="1">
              <a:off x="1813623" y="3961739"/>
              <a:ext cx="330739" cy="12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직선 화살표 연결선 30"/>
            <p:cNvCxnSpPr>
              <a:stCxn id="225" idx="0"/>
              <a:endCxn id="215" idx="4"/>
            </p:cNvCxnSpPr>
            <p:nvPr/>
          </p:nvCxnSpPr>
          <p:spPr>
            <a:xfrm flipV="1">
              <a:off x="2144359" y="3961739"/>
              <a:ext cx="0" cy="12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직선 화살표 연결선 31"/>
            <p:cNvCxnSpPr>
              <a:stCxn id="225" idx="0"/>
              <a:endCxn id="216" idx="4"/>
            </p:cNvCxnSpPr>
            <p:nvPr/>
          </p:nvCxnSpPr>
          <p:spPr>
            <a:xfrm flipV="1">
              <a:off x="2144361" y="3961739"/>
              <a:ext cx="110246" cy="12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화살표 연결선 32"/>
            <p:cNvCxnSpPr>
              <a:stCxn id="226" idx="0"/>
              <a:endCxn id="213" idx="4"/>
            </p:cNvCxnSpPr>
            <p:nvPr/>
          </p:nvCxnSpPr>
          <p:spPr>
            <a:xfrm flipH="1" flipV="1">
              <a:off x="1703377" y="3961739"/>
              <a:ext cx="551231" cy="12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직선 화살표 연결선 33"/>
            <p:cNvCxnSpPr>
              <a:stCxn id="226" idx="0"/>
              <a:endCxn id="214" idx="4"/>
            </p:cNvCxnSpPr>
            <p:nvPr/>
          </p:nvCxnSpPr>
          <p:spPr>
            <a:xfrm flipH="1" flipV="1">
              <a:off x="1813623" y="3961739"/>
              <a:ext cx="440984" cy="12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화살표 연결선 34"/>
            <p:cNvCxnSpPr>
              <a:stCxn id="226" idx="0"/>
              <a:endCxn id="215" idx="4"/>
            </p:cNvCxnSpPr>
            <p:nvPr/>
          </p:nvCxnSpPr>
          <p:spPr>
            <a:xfrm flipH="1" flipV="1">
              <a:off x="2144361" y="3961739"/>
              <a:ext cx="110246" cy="12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화살표 연결선 35"/>
            <p:cNvCxnSpPr>
              <a:stCxn id="226" idx="0"/>
              <a:endCxn id="216" idx="4"/>
            </p:cNvCxnSpPr>
            <p:nvPr/>
          </p:nvCxnSpPr>
          <p:spPr>
            <a:xfrm flipV="1">
              <a:off x="2254604" y="3961739"/>
              <a:ext cx="0" cy="12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TextBox 36"/>
            <p:cNvSpPr txBox="1"/>
            <p:nvPr/>
          </p:nvSpPr>
          <p:spPr>
            <a:xfrm>
              <a:off x="1887121" y="3821840"/>
              <a:ext cx="166901" cy="21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25" dirty="0"/>
                <a:t>…</a:t>
              </a:r>
              <a:endParaRPr lang="ko-KR" altLang="en-US" sz="825" dirty="0"/>
            </a:p>
          </p:txBody>
        </p:sp>
        <p:sp>
          <p:nvSpPr>
            <p:cNvPr id="244" name="TextBox 37"/>
            <p:cNvSpPr txBox="1"/>
            <p:nvPr/>
          </p:nvSpPr>
          <p:spPr>
            <a:xfrm>
              <a:off x="1887121" y="3615431"/>
              <a:ext cx="166901" cy="21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25" dirty="0"/>
                <a:t>…</a:t>
              </a:r>
              <a:endParaRPr lang="ko-KR" altLang="en-US" sz="825" dirty="0"/>
            </a:p>
          </p:txBody>
        </p:sp>
        <p:sp>
          <p:nvSpPr>
            <p:cNvPr id="245" name="TextBox 38"/>
            <p:cNvSpPr txBox="1"/>
            <p:nvPr/>
          </p:nvSpPr>
          <p:spPr>
            <a:xfrm>
              <a:off x="1887121" y="4025278"/>
              <a:ext cx="166901" cy="21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25" dirty="0"/>
                <a:t>…</a:t>
              </a:r>
              <a:endParaRPr lang="ko-KR" altLang="en-US" sz="825" dirty="0"/>
            </a:p>
          </p:txBody>
        </p:sp>
        <p:cxnSp>
          <p:nvCxnSpPr>
            <p:cNvPr id="246" name="직선 화살표 연결선 39"/>
            <p:cNvCxnSpPr>
              <a:endCxn id="218" idx="4"/>
            </p:cNvCxnSpPr>
            <p:nvPr/>
          </p:nvCxnSpPr>
          <p:spPr>
            <a:xfrm flipV="1">
              <a:off x="1703375" y="3758210"/>
              <a:ext cx="0" cy="12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화살표 연결선 40"/>
            <p:cNvCxnSpPr>
              <a:endCxn id="219" idx="4"/>
            </p:cNvCxnSpPr>
            <p:nvPr/>
          </p:nvCxnSpPr>
          <p:spPr>
            <a:xfrm flipV="1">
              <a:off x="1703377" y="3758210"/>
              <a:ext cx="110246" cy="12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화살표 연결선 41"/>
            <p:cNvCxnSpPr>
              <a:stCxn id="213" idx="0"/>
              <a:endCxn id="220" idx="4"/>
            </p:cNvCxnSpPr>
            <p:nvPr/>
          </p:nvCxnSpPr>
          <p:spPr>
            <a:xfrm flipV="1">
              <a:off x="1703377" y="3758211"/>
              <a:ext cx="440984" cy="1215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화살표 연결선 42"/>
            <p:cNvCxnSpPr>
              <a:endCxn id="221" idx="4"/>
            </p:cNvCxnSpPr>
            <p:nvPr/>
          </p:nvCxnSpPr>
          <p:spPr>
            <a:xfrm flipV="1">
              <a:off x="1703377" y="3758210"/>
              <a:ext cx="551231" cy="12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화살표 연결선 43"/>
            <p:cNvCxnSpPr>
              <a:endCxn id="218" idx="4"/>
            </p:cNvCxnSpPr>
            <p:nvPr/>
          </p:nvCxnSpPr>
          <p:spPr>
            <a:xfrm flipH="1" flipV="1">
              <a:off x="1703377" y="3758210"/>
              <a:ext cx="110246" cy="12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화살표 연결선 44"/>
            <p:cNvCxnSpPr>
              <a:endCxn id="219" idx="4"/>
            </p:cNvCxnSpPr>
            <p:nvPr/>
          </p:nvCxnSpPr>
          <p:spPr>
            <a:xfrm flipV="1">
              <a:off x="1813620" y="3758210"/>
              <a:ext cx="0" cy="12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화살표 연결선 45"/>
            <p:cNvCxnSpPr>
              <a:stCxn id="214" idx="0"/>
              <a:endCxn id="220" idx="4"/>
            </p:cNvCxnSpPr>
            <p:nvPr/>
          </p:nvCxnSpPr>
          <p:spPr>
            <a:xfrm flipV="1">
              <a:off x="1813623" y="3758211"/>
              <a:ext cx="330739" cy="1215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화살표 연결선 46"/>
            <p:cNvCxnSpPr>
              <a:endCxn id="221" idx="4"/>
            </p:cNvCxnSpPr>
            <p:nvPr/>
          </p:nvCxnSpPr>
          <p:spPr>
            <a:xfrm flipV="1">
              <a:off x="1813623" y="3758210"/>
              <a:ext cx="440984" cy="12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화살표 연결선 47"/>
            <p:cNvCxnSpPr>
              <a:endCxn id="218" idx="4"/>
            </p:cNvCxnSpPr>
            <p:nvPr/>
          </p:nvCxnSpPr>
          <p:spPr>
            <a:xfrm flipH="1" flipV="1">
              <a:off x="1703377" y="3758210"/>
              <a:ext cx="440984" cy="12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화살표 연결선 48"/>
            <p:cNvCxnSpPr>
              <a:endCxn id="219" idx="4"/>
            </p:cNvCxnSpPr>
            <p:nvPr/>
          </p:nvCxnSpPr>
          <p:spPr>
            <a:xfrm flipH="1" flipV="1">
              <a:off x="1813623" y="3758210"/>
              <a:ext cx="330739" cy="12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화살표 연결선 49"/>
            <p:cNvCxnSpPr>
              <a:endCxn id="220" idx="4"/>
            </p:cNvCxnSpPr>
            <p:nvPr/>
          </p:nvCxnSpPr>
          <p:spPr>
            <a:xfrm flipV="1">
              <a:off x="2144359" y="3758210"/>
              <a:ext cx="0" cy="12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화살표 연결선 50"/>
            <p:cNvCxnSpPr>
              <a:stCxn id="215" idx="0"/>
              <a:endCxn id="221" idx="4"/>
            </p:cNvCxnSpPr>
            <p:nvPr/>
          </p:nvCxnSpPr>
          <p:spPr>
            <a:xfrm flipV="1">
              <a:off x="2144361" y="3758211"/>
              <a:ext cx="110246" cy="1215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화살표 연결선 51"/>
            <p:cNvCxnSpPr>
              <a:endCxn id="218" idx="4"/>
            </p:cNvCxnSpPr>
            <p:nvPr/>
          </p:nvCxnSpPr>
          <p:spPr>
            <a:xfrm flipH="1" flipV="1">
              <a:off x="1703377" y="3758210"/>
              <a:ext cx="551231" cy="12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직선 화살표 연결선 52"/>
            <p:cNvCxnSpPr>
              <a:endCxn id="219" idx="4"/>
            </p:cNvCxnSpPr>
            <p:nvPr/>
          </p:nvCxnSpPr>
          <p:spPr>
            <a:xfrm flipH="1" flipV="1">
              <a:off x="1813623" y="3758210"/>
              <a:ext cx="440984" cy="12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화살표 연결선 53"/>
            <p:cNvCxnSpPr>
              <a:endCxn id="220" idx="4"/>
            </p:cNvCxnSpPr>
            <p:nvPr/>
          </p:nvCxnSpPr>
          <p:spPr>
            <a:xfrm flipH="1" flipV="1">
              <a:off x="2144361" y="3758210"/>
              <a:ext cx="110246" cy="12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화살표 연결선 54"/>
            <p:cNvCxnSpPr>
              <a:stCxn id="216" idx="0"/>
              <a:endCxn id="221" idx="4"/>
            </p:cNvCxnSpPr>
            <p:nvPr/>
          </p:nvCxnSpPr>
          <p:spPr>
            <a:xfrm flipV="1">
              <a:off x="2254604" y="3758211"/>
              <a:ext cx="0" cy="1215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타원 55"/>
            <p:cNvSpPr/>
            <p:nvPr/>
          </p:nvSpPr>
          <p:spPr>
            <a:xfrm>
              <a:off x="1924337" y="3412382"/>
              <a:ext cx="81978" cy="8197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cxnSp>
          <p:nvCxnSpPr>
            <p:cNvPr id="263" name="직선 화살표 연결선 56"/>
            <p:cNvCxnSpPr>
              <a:stCxn id="262" idx="4"/>
              <a:endCxn id="218" idx="0"/>
            </p:cNvCxnSpPr>
            <p:nvPr/>
          </p:nvCxnSpPr>
          <p:spPr>
            <a:xfrm flipH="1">
              <a:off x="1703377" y="3494363"/>
              <a:ext cx="261953" cy="18186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직선 화살표 연결선 57"/>
            <p:cNvCxnSpPr>
              <a:stCxn id="262" idx="4"/>
              <a:endCxn id="219" idx="0"/>
            </p:cNvCxnSpPr>
            <p:nvPr/>
          </p:nvCxnSpPr>
          <p:spPr>
            <a:xfrm flipH="1">
              <a:off x="1813623" y="3494363"/>
              <a:ext cx="151706" cy="18186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직선 화살표 연결선 58"/>
            <p:cNvCxnSpPr>
              <a:stCxn id="262" idx="4"/>
              <a:endCxn id="220" idx="0"/>
            </p:cNvCxnSpPr>
            <p:nvPr/>
          </p:nvCxnSpPr>
          <p:spPr>
            <a:xfrm>
              <a:off x="1965328" y="3494363"/>
              <a:ext cx="179033" cy="18186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화살표 연결선 59"/>
            <p:cNvCxnSpPr>
              <a:stCxn id="262" idx="4"/>
              <a:endCxn id="221" idx="0"/>
            </p:cNvCxnSpPr>
            <p:nvPr/>
          </p:nvCxnSpPr>
          <p:spPr>
            <a:xfrm>
              <a:off x="1965326" y="3494363"/>
              <a:ext cx="289278" cy="18186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모서리가 둥근 직사각형 60"/>
            <p:cNvSpPr/>
            <p:nvPr/>
          </p:nvSpPr>
          <p:spPr>
            <a:xfrm>
              <a:off x="1894361" y="3382233"/>
              <a:ext cx="148056" cy="14699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pic>
          <p:nvPicPr>
            <p:cNvPr id="268" name="그림 6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4092" y="4319084"/>
              <a:ext cx="269796" cy="2697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9" name="모서리가 둥근 직사각형 62"/>
            <p:cNvSpPr/>
            <p:nvPr/>
          </p:nvSpPr>
          <p:spPr>
            <a:xfrm>
              <a:off x="2581081" y="4938411"/>
              <a:ext cx="733743" cy="15831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270" name="타원 63"/>
            <p:cNvSpPr/>
            <p:nvPr/>
          </p:nvSpPr>
          <p:spPr>
            <a:xfrm>
              <a:off x="2611529" y="4974947"/>
              <a:ext cx="88292" cy="8829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271" name="타원 64"/>
            <p:cNvSpPr/>
            <p:nvPr/>
          </p:nvSpPr>
          <p:spPr>
            <a:xfrm>
              <a:off x="2730267" y="4974947"/>
              <a:ext cx="88292" cy="8829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272" name="타원 65"/>
            <p:cNvSpPr/>
            <p:nvPr/>
          </p:nvSpPr>
          <p:spPr>
            <a:xfrm>
              <a:off x="3086483" y="4974947"/>
              <a:ext cx="88292" cy="8829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273" name="타원 66"/>
            <p:cNvSpPr/>
            <p:nvPr/>
          </p:nvSpPr>
          <p:spPr>
            <a:xfrm>
              <a:off x="3205221" y="4974947"/>
              <a:ext cx="88292" cy="8829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274" name="모서리가 둥근 직사각형 67"/>
            <p:cNvSpPr/>
            <p:nvPr/>
          </p:nvSpPr>
          <p:spPr>
            <a:xfrm>
              <a:off x="2581081" y="4719202"/>
              <a:ext cx="733743" cy="15831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275" name="타원 68"/>
            <p:cNvSpPr/>
            <p:nvPr/>
          </p:nvSpPr>
          <p:spPr>
            <a:xfrm>
              <a:off x="2611529" y="4755737"/>
              <a:ext cx="88292" cy="8829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276" name="타원 69"/>
            <p:cNvSpPr/>
            <p:nvPr/>
          </p:nvSpPr>
          <p:spPr>
            <a:xfrm>
              <a:off x="2730267" y="4755737"/>
              <a:ext cx="88292" cy="8829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277" name="타원 70"/>
            <p:cNvSpPr/>
            <p:nvPr/>
          </p:nvSpPr>
          <p:spPr>
            <a:xfrm>
              <a:off x="3086483" y="4755737"/>
              <a:ext cx="88292" cy="8829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278" name="타원 71"/>
            <p:cNvSpPr/>
            <p:nvPr/>
          </p:nvSpPr>
          <p:spPr>
            <a:xfrm>
              <a:off x="3205221" y="4755737"/>
              <a:ext cx="88292" cy="8829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279" name="모서리가 둥근 직사각형 72"/>
            <p:cNvSpPr/>
            <p:nvPr/>
          </p:nvSpPr>
          <p:spPr>
            <a:xfrm>
              <a:off x="2581081" y="5156634"/>
              <a:ext cx="733743" cy="15831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280" name="타원 73"/>
            <p:cNvSpPr/>
            <p:nvPr/>
          </p:nvSpPr>
          <p:spPr>
            <a:xfrm>
              <a:off x="2611529" y="5193168"/>
              <a:ext cx="88292" cy="8829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281" name="타원 74"/>
            <p:cNvSpPr/>
            <p:nvPr/>
          </p:nvSpPr>
          <p:spPr>
            <a:xfrm>
              <a:off x="2730267" y="5193168"/>
              <a:ext cx="88292" cy="8829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282" name="타원 75"/>
            <p:cNvSpPr/>
            <p:nvPr/>
          </p:nvSpPr>
          <p:spPr>
            <a:xfrm>
              <a:off x="3086483" y="5193168"/>
              <a:ext cx="88292" cy="8829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283" name="타원 76"/>
            <p:cNvSpPr/>
            <p:nvPr/>
          </p:nvSpPr>
          <p:spPr>
            <a:xfrm>
              <a:off x="3205221" y="5193168"/>
              <a:ext cx="88292" cy="8829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cxnSp>
          <p:nvCxnSpPr>
            <p:cNvPr id="284" name="직선 화살표 연결선 77"/>
            <p:cNvCxnSpPr>
              <a:stCxn id="280" idx="0"/>
              <a:endCxn id="270" idx="4"/>
            </p:cNvCxnSpPr>
            <p:nvPr/>
          </p:nvCxnSpPr>
          <p:spPr>
            <a:xfrm flipV="1">
              <a:off x="2655673" y="5063239"/>
              <a:ext cx="0" cy="1299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직선 화살표 연결선 78"/>
            <p:cNvCxnSpPr>
              <a:stCxn id="280" idx="0"/>
              <a:endCxn id="271" idx="4"/>
            </p:cNvCxnSpPr>
            <p:nvPr/>
          </p:nvCxnSpPr>
          <p:spPr>
            <a:xfrm flipV="1">
              <a:off x="2655676" y="5063239"/>
              <a:ext cx="118739" cy="1299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직선 화살표 연결선 79"/>
            <p:cNvCxnSpPr>
              <a:stCxn id="280" idx="0"/>
              <a:endCxn id="272" idx="4"/>
            </p:cNvCxnSpPr>
            <p:nvPr/>
          </p:nvCxnSpPr>
          <p:spPr>
            <a:xfrm flipV="1">
              <a:off x="2655673" y="5063239"/>
              <a:ext cx="474954" cy="1299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직선 화살표 연결선 80"/>
            <p:cNvCxnSpPr>
              <a:stCxn id="280" idx="0"/>
              <a:endCxn id="273" idx="4"/>
            </p:cNvCxnSpPr>
            <p:nvPr/>
          </p:nvCxnSpPr>
          <p:spPr>
            <a:xfrm flipV="1">
              <a:off x="2655676" y="5063239"/>
              <a:ext cx="593693" cy="1299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직선 화살표 연결선 81"/>
            <p:cNvCxnSpPr>
              <a:stCxn id="281" idx="0"/>
              <a:endCxn id="270" idx="4"/>
            </p:cNvCxnSpPr>
            <p:nvPr/>
          </p:nvCxnSpPr>
          <p:spPr>
            <a:xfrm flipH="1" flipV="1">
              <a:off x="2655676" y="5063239"/>
              <a:ext cx="118739" cy="1299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직선 화살표 연결선 82"/>
            <p:cNvCxnSpPr>
              <a:stCxn id="281" idx="0"/>
              <a:endCxn id="271" idx="4"/>
            </p:cNvCxnSpPr>
            <p:nvPr/>
          </p:nvCxnSpPr>
          <p:spPr>
            <a:xfrm flipV="1">
              <a:off x="2774411" y="5063239"/>
              <a:ext cx="0" cy="1299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직선 화살표 연결선 83"/>
            <p:cNvCxnSpPr>
              <a:stCxn id="281" idx="0"/>
              <a:endCxn id="272" idx="4"/>
            </p:cNvCxnSpPr>
            <p:nvPr/>
          </p:nvCxnSpPr>
          <p:spPr>
            <a:xfrm flipV="1">
              <a:off x="2774413" y="5063239"/>
              <a:ext cx="356216" cy="1299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직선 화살표 연결선 84"/>
            <p:cNvCxnSpPr>
              <a:stCxn id="281" idx="0"/>
              <a:endCxn id="273" idx="4"/>
            </p:cNvCxnSpPr>
            <p:nvPr/>
          </p:nvCxnSpPr>
          <p:spPr>
            <a:xfrm flipV="1">
              <a:off x="2774411" y="5063239"/>
              <a:ext cx="474954" cy="1299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직선 화살표 연결선 85"/>
            <p:cNvCxnSpPr>
              <a:stCxn id="282" idx="0"/>
              <a:endCxn id="270" idx="4"/>
            </p:cNvCxnSpPr>
            <p:nvPr/>
          </p:nvCxnSpPr>
          <p:spPr>
            <a:xfrm flipH="1" flipV="1">
              <a:off x="2655673" y="5063239"/>
              <a:ext cx="474954" cy="1299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직선 화살표 연결선 86"/>
            <p:cNvCxnSpPr>
              <a:stCxn id="282" idx="0"/>
              <a:endCxn id="271" idx="4"/>
            </p:cNvCxnSpPr>
            <p:nvPr/>
          </p:nvCxnSpPr>
          <p:spPr>
            <a:xfrm flipH="1" flipV="1">
              <a:off x="2774413" y="5063239"/>
              <a:ext cx="356216" cy="1299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직선 화살표 연결선 87"/>
            <p:cNvCxnSpPr>
              <a:stCxn id="282" idx="0"/>
              <a:endCxn id="272" idx="4"/>
            </p:cNvCxnSpPr>
            <p:nvPr/>
          </p:nvCxnSpPr>
          <p:spPr>
            <a:xfrm flipV="1">
              <a:off x="3130626" y="5063239"/>
              <a:ext cx="0" cy="1299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직선 화살표 연결선 88"/>
            <p:cNvCxnSpPr>
              <a:stCxn id="282" idx="0"/>
              <a:endCxn id="273" idx="4"/>
            </p:cNvCxnSpPr>
            <p:nvPr/>
          </p:nvCxnSpPr>
          <p:spPr>
            <a:xfrm flipV="1">
              <a:off x="3130629" y="5063239"/>
              <a:ext cx="118739" cy="1299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직선 화살표 연결선 89"/>
            <p:cNvCxnSpPr>
              <a:stCxn id="283" idx="0"/>
              <a:endCxn id="270" idx="4"/>
            </p:cNvCxnSpPr>
            <p:nvPr/>
          </p:nvCxnSpPr>
          <p:spPr>
            <a:xfrm flipH="1" flipV="1">
              <a:off x="2655676" y="5063239"/>
              <a:ext cx="593693" cy="1299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직선 화살표 연결선 90"/>
            <p:cNvCxnSpPr>
              <a:stCxn id="283" idx="0"/>
              <a:endCxn id="271" idx="4"/>
            </p:cNvCxnSpPr>
            <p:nvPr/>
          </p:nvCxnSpPr>
          <p:spPr>
            <a:xfrm flipH="1" flipV="1">
              <a:off x="2774411" y="5063239"/>
              <a:ext cx="474954" cy="1299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직선 화살표 연결선 91"/>
            <p:cNvCxnSpPr>
              <a:stCxn id="283" idx="0"/>
              <a:endCxn id="272" idx="4"/>
            </p:cNvCxnSpPr>
            <p:nvPr/>
          </p:nvCxnSpPr>
          <p:spPr>
            <a:xfrm flipH="1" flipV="1">
              <a:off x="3130629" y="5063239"/>
              <a:ext cx="118739" cy="1299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직선 화살표 연결선 92"/>
            <p:cNvCxnSpPr>
              <a:stCxn id="283" idx="0"/>
              <a:endCxn id="273" idx="4"/>
            </p:cNvCxnSpPr>
            <p:nvPr/>
          </p:nvCxnSpPr>
          <p:spPr>
            <a:xfrm flipV="1">
              <a:off x="3249365" y="5063239"/>
              <a:ext cx="0" cy="1299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TextBox 93"/>
            <p:cNvSpPr txBox="1"/>
            <p:nvPr/>
          </p:nvSpPr>
          <p:spPr>
            <a:xfrm>
              <a:off x="2853571" y="4912562"/>
              <a:ext cx="179757" cy="21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25" dirty="0"/>
                <a:t>…</a:t>
              </a:r>
              <a:endParaRPr lang="ko-KR" altLang="en-US" sz="825" dirty="0"/>
            </a:p>
          </p:txBody>
        </p:sp>
        <p:sp>
          <p:nvSpPr>
            <p:cNvPr id="301" name="TextBox 94"/>
            <p:cNvSpPr txBox="1"/>
            <p:nvPr/>
          </p:nvSpPr>
          <p:spPr>
            <a:xfrm>
              <a:off x="2853571" y="4690253"/>
              <a:ext cx="179757" cy="21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25" dirty="0"/>
                <a:t>…</a:t>
              </a:r>
              <a:endParaRPr lang="ko-KR" altLang="en-US" sz="825" dirty="0"/>
            </a:p>
          </p:txBody>
        </p:sp>
        <p:sp>
          <p:nvSpPr>
            <p:cNvPr id="302" name="TextBox 95"/>
            <p:cNvSpPr txBox="1"/>
            <p:nvPr/>
          </p:nvSpPr>
          <p:spPr>
            <a:xfrm>
              <a:off x="2853571" y="5131671"/>
              <a:ext cx="179757" cy="21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25" dirty="0"/>
                <a:t>…</a:t>
              </a:r>
              <a:endParaRPr lang="ko-KR" altLang="en-US" sz="825" dirty="0"/>
            </a:p>
          </p:txBody>
        </p:sp>
        <p:cxnSp>
          <p:nvCxnSpPr>
            <p:cNvPr id="303" name="직선 화살표 연결선 96"/>
            <p:cNvCxnSpPr>
              <a:stCxn id="270" idx="0"/>
              <a:endCxn id="275" idx="4"/>
            </p:cNvCxnSpPr>
            <p:nvPr/>
          </p:nvCxnSpPr>
          <p:spPr>
            <a:xfrm flipV="1">
              <a:off x="2655673" y="4844030"/>
              <a:ext cx="0" cy="1309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직선 화살표 연결선 97"/>
            <p:cNvCxnSpPr>
              <a:endCxn id="276" idx="4"/>
            </p:cNvCxnSpPr>
            <p:nvPr/>
          </p:nvCxnSpPr>
          <p:spPr>
            <a:xfrm flipV="1">
              <a:off x="2655676" y="4844031"/>
              <a:ext cx="118739" cy="1301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직선 화살표 연결선 98"/>
            <p:cNvCxnSpPr>
              <a:stCxn id="270" idx="0"/>
              <a:endCxn id="277" idx="4"/>
            </p:cNvCxnSpPr>
            <p:nvPr/>
          </p:nvCxnSpPr>
          <p:spPr>
            <a:xfrm flipV="1">
              <a:off x="2655673" y="4844030"/>
              <a:ext cx="474954" cy="1309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직선 화살표 연결선 99"/>
            <p:cNvCxnSpPr>
              <a:endCxn id="278" idx="4"/>
            </p:cNvCxnSpPr>
            <p:nvPr/>
          </p:nvCxnSpPr>
          <p:spPr>
            <a:xfrm flipV="1">
              <a:off x="2655676" y="4844031"/>
              <a:ext cx="593693" cy="1301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직선 화살표 연결선 100"/>
            <p:cNvCxnSpPr>
              <a:endCxn id="275" idx="4"/>
            </p:cNvCxnSpPr>
            <p:nvPr/>
          </p:nvCxnSpPr>
          <p:spPr>
            <a:xfrm flipH="1" flipV="1">
              <a:off x="2655676" y="4844031"/>
              <a:ext cx="118739" cy="1301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직선 화살표 연결선 101"/>
            <p:cNvCxnSpPr>
              <a:endCxn id="276" idx="4"/>
            </p:cNvCxnSpPr>
            <p:nvPr/>
          </p:nvCxnSpPr>
          <p:spPr>
            <a:xfrm flipV="1">
              <a:off x="2774411" y="4844031"/>
              <a:ext cx="0" cy="1301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직선 화살표 연결선 102"/>
            <p:cNvCxnSpPr>
              <a:stCxn id="271" idx="0"/>
              <a:endCxn id="277" idx="4"/>
            </p:cNvCxnSpPr>
            <p:nvPr/>
          </p:nvCxnSpPr>
          <p:spPr>
            <a:xfrm flipV="1">
              <a:off x="2774413" y="4844030"/>
              <a:ext cx="356216" cy="1309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직선 화살표 연결선 103"/>
            <p:cNvCxnSpPr>
              <a:endCxn id="278" idx="4"/>
            </p:cNvCxnSpPr>
            <p:nvPr/>
          </p:nvCxnSpPr>
          <p:spPr>
            <a:xfrm flipV="1">
              <a:off x="2774411" y="4844031"/>
              <a:ext cx="474954" cy="1301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직선 화살표 연결선 104"/>
            <p:cNvCxnSpPr>
              <a:endCxn id="275" idx="4"/>
            </p:cNvCxnSpPr>
            <p:nvPr/>
          </p:nvCxnSpPr>
          <p:spPr>
            <a:xfrm flipH="1" flipV="1">
              <a:off x="2655673" y="4844031"/>
              <a:ext cx="474954" cy="1301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직선 화살표 연결선 105"/>
            <p:cNvCxnSpPr>
              <a:endCxn id="276" idx="4"/>
            </p:cNvCxnSpPr>
            <p:nvPr/>
          </p:nvCxnSpPr>
          <p:spPr>
            <a:xfrm flipH="1" flipV="1">
              <a:off x="2774413" y="4844031"/>
              <a:ext cx="356216" cy="1301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직선 화살표 연결선 106"/>
            <p:cNvCxnSpPr>
              <a:endCxn id="277" idx="4"/>
            </p:cNvCxnSpPr>
            <p:nvPr/>
          </p:nvCxnSpPr>
          <p:spPr>
            <a:xfrm flipV="1">
              <a:off x="3130626" y="4844031"/>
              <a:ext cx="0" cy="1301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직선 화살표 연결선 107"/>
            <p:cNvCxnSpPr>
              <a:stCxn id="272" idx="0"/>
              <a:endCxn id="278" idx="4"/>
            </p:cNvCxnSpPr>
            <p:nvPr/>
          </p:nvCxnSpPr>
          <p:spPr>
            <a:xfrm flipV="1">
              <a:off x="3130629" y="4844030"/>
              <a:ext cx="118739" cy="1309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직선 화살표 연결선 108"/>
            <p:cNvCxnSpPr>
              <a:endCxn id="275" idx="4"/>
            </p:cNvCxnSpPr>
            <p:nvPr/>
          </p:nvCxnSpPr>
          <p:spPr>
            <a:xfrm flipH="1" flipV="1">
              <a:off x="2655676" y="4844031"/>
              <a:ext cx="593693" cy="1301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직선 화살표 연결선 109"/>
            <p:cNvCxnSpPr>
              <a:endCxn id="276" idx="4"/>
            </p:cNvCxnSpPr>
            <p:nvPr/>
          </p:nvCxnSpPr>
          <p:spPr>
            <a:xfrm flipH="1" flipV="1">
              <a:off x="2774411" y="4844031"/>
              <a:ext cx="474954" cy="1301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화살표 연결선 110"/>
            <p:cNvCxnSpPr>
              <a:endCxn id="277" idx="4"/>
            </p:cNvCxnSpPr>
            <p:nvPr/>
          </p:nvCxnSpPr>
          <p:spPr>
            <a:xfrm flipH="1" flipV="1">
              <a:off x="3130629" y="4844031"/>
              <a:ext cx="118739" cy="1301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직선 화살표 연결선 111"/>
            <p:cNvCxnSpPr>
              <a:stCxn id="273" idx="0"/>
              <a:endCxn id="278" idx="4"/>
            </p:cNvCxnSpPr>
            <p:nvPr/>
          </p:nvCxnSpPr>
          <p:spPr>
            <a:xfrm flipV="1">
              <a:off x="3249365" y="4844030"/>
              <a:ext cx="0" cy="1309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모서리가 둥근 직사각형 113"/>
            <p:cNvSpPr/>
            <p:nvPr/>
          </p:nvSpPr>
          <p:spPr>
            <a:xfrm>
              <a:off x="2646540" y="5470118"/>
              <a:ext cx="602828" cy="15831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320" name="타원 114"/>
            <p:cNvSpPr/>
            <p:nvPr/>
          </p:nvSpPr>
          <p:spPr>
            <a:xfrm>
              <a:off x="2669376" y="5506653"/>
              <a:ext cx="88292" cy="88292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321" name="타원 115"/>
            <p:cNvSpPr/>
            <p:nvPr/>
          </p:nvSpPr>
          <p:spPr>
            <a:xfrm>
              <a:off x="2788115" y="5506653"/>
              <a:ext cx="88292" cy="88292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322" name="타원 116"/>
            <p:cNvSpPr/>
            <p:nvPr/>
          </p:nvSpPr>
          <p:spPr>
            <a:xfrm>
              <a:off x="3021840" y="5506653"/>
              <a:ext cx="88292" cy="88292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323" name="타원 117"/>
            <p:cNvSpPr/>
            <p:nvPr/>
          </p:nvSpPr>
          <p:spPr>
            <a:xfrm>
              <a:off x="3140579" y="5506653"/>
              <a:ext cx="88292" cy="88292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324" name="TextBox 118"/>
            <p:cNvSpPr txBox="1"/>
            <p:nvPr/>
          </p:nvSpPr>
          <p:spPr>
            <a:xfrm>
              <a:off x="2853571" y="5445155"/>
              <a:ext cx="179757" cy="21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25" dirty="0"/>
                <a:t>…</a:t>
              </a:r>
              <a:endParaRPr lang="ko-KR" altLang="en-US" sz="825" dirty="0"/>
            </a:p>
          </p:txBody>
        </p:sp>
        <p:cxnSp>
          <p:nvCxnSpPr>
            <p:cNvPr id="325" name="직선 화살표 연결선 119"/>
            <p:cNvCxnSpPr>
              <a:stCxn id="320" idx="0"/>
              <a:endCxn id="280" idx="4"/>
            </p:cNvCxnSpPr>
            <p:nvPr/>
          </p:nvCxnSpPr>
          <p:spPr>
            <a:xfrm flipH="1" flipV="1">
              <a:off x="2655675" y="5281459"/>
              <a:ext cx="57848" cy="2251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직선 화살표 연결선 120"/>
            <p:cNvCxnSpPr>
              <a:stCxn id="320" idx="0"/>
              <a:endCxn id="281" idx="4"/>
            </p:cNvCxnSpPr>
            <p:nvPr/>
          </p:nvCxnSpPr>
          <p:spPr>
            <a:xfrm flipV="1">
              <a:off x="2713523" y="5281459"/>
              <a:ext cx="60890" cy="2251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직선 화살표 연결선 121"/>
            <p:cNvCxnSpPr>
              <a:stCxn id="320" idx="0"/>
              <a:endCxn id="282" idx="4"/>
            </p:cNvCxnSpPr>
            <p:nvPr/>
          </p:nvCxnSpPr>
          <p:spPr>
            <a:xfrm flipV="1">
              <a:off x="2713522" y="5281459"/>
              <a:ext cx="417107" cy="2251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직선 화살표 연결선 122"/>
            <p:cNvCxnSpPr>
              <a:stCxn id="320" idx="0"/>
              <a:endCxn id="283" idx="4"/>
            </p:cNvCxnSpPr>
            <p:nvPr/>
          </p:nvCxnSpPr>
          <p:spPr>
            <a:xfrm flipV="1">
              <a:off x="2713520" y="5281459"/>
              <a:ext cx="535845" cy="2251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직선 화살표 연결선 123"/>
            <p:cNvCxnSpPr>
              <a:stCxn id="321" idx="0"/>
              <a:endCxn id="280" idx="4"/>
            </p:cNvCxnSpPr>
            <p:nvPr/>
          </p:nvCxnSpPr>
          <p:spPr>
            <a:xfrm flipH="1" flipV="1">
              <a:off x="2655673" y="5281459"/>
              <a:ext cx="176586" cy="2251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화살표 연결선 124"/>
            <p:cNvCxnSpPr>
              <a:stCxn id="321" idx="0"/>
              <a:endCxn id="281" idx="4"/>
            </p:cNvCxnSpPr>
            <p:nvPr/>
          </p:nvCxnSpPr>
          <p:spPr>
            <a:xfrm flipH="1" flipV="1">
              <a:off x="2774413" y="5281459"/>
              <a:ext cx="57848" cy="2251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화살표 연결선 125"/>
            <p:cNvCxnSpPr>
              <a:stCxn id="321" idx="0"/>
              <a:endCxn id="282" idx="4"/>
            </p:cNvCxnSpPr>
            <p:nvPr/>
          </p:nvCxnSpPr>
          <p:spPr>
            <a:xfrm flipV="1">
              <a:off x="2832259" y="5281459"/>
              <a:ext cx="298368" cy="2251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화살표 연결선 126"/>
            <p:cNvCxnSpPr>
              <a:stCxn id="321" idx="0"/>
              <a:endCxn id="283" idx="4"/>
            </p:cNvCxnSpPr>
            <p:nvPr/>
          </p:nvCxnSpPr>
          <p:spPr>
            <a:xfrm flipV="1">
              <a:off x="2832262" y="5281459"/>
              <a:ext cx="417107" cy="2251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직선 화살표 연결선 127"/>
            <p:cNvCxnSpPr>
              <a:stCxn id="322" idx="0"/>
              <a:endCxn id="280" idx="4"/>
            </p:cNvCxnSpPr>
            <p:nvPr/>
          </p:nvCxnSpPr>
          <p:spPr>
            <a:xfrm flipH="1" flipV="1">
              <a:off x="2655675" y="5281459"/>
              <a:ext cx="410312" cy="2251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직선 화살표 연결선 128"/>
            <p:cNvCxnSpPr>
              <a:stCxn id="322" idx="0"/>
              <a:endCxn id="281" idx="4"/>
            </p:cNvCxnSpPr>
            <p:nvPr/>
          </p:nvCxnSpPr>
          <p:spPr>
            <a:xfrm flipH="1" flipV="1">
              <a:off x="2774414" y="5281459"/>
              <a:ext cx="291574" cy="2251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화살표 연결선 129"/>
            <p:cNvCxnSpPr>
              <a:stCxn id="322" idx="0"/>
              <a:endCxn id="282" idx="4"/>
            </p:cNvCxnSpPr>
            <p:nvPr/>
          </p:nvCxnSpPr>
          <p:spPr>
            <a:xfrm flipV="1">
              <a:off x="3065986" y="5281459"/>
              <a:ext cx="64643" cy="2251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화살표 연결선 130"/>
            <p:cNvCxnSpPr>
              <a:stCxn id="322" idx="0"/>
              <a:endCxn id="283" idx="4"/>
            </p:cNvCxnSpPr>
            <p:nvPr/>
          </p:nvCxnSpPr>
          <p:spPr>
            <a:xfrm flipV="1">
              <a:off x="3065987" y="5281459"/>
              <a:ext cx="183380" cy="2251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화살표 연결선 131"/>
            <p:cNvCxnSpPr>
              <a:stCxn id="323" idx="0"/>
              <a:endCxn id="280" idx="4"/>
            </p:cNvCxnSpPr>
            <p:nvPr/>
          </p:nvCxnSpPr>
          <p:spPr>
            <a:xfrm flipH="1" flipV="1">
              <a:off x="2655673" y="5281459"/>
              <a:ext cx="529050" cy="2251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화살표 연결선 132"/>
            <p:cNvCxnSpPr>
              <a:stCxn id="323" idx="0"/>
              <a:endCxn id="281" idx="4"/>
            </p:cNvCxnSpPr>
            <p:nvPr/>
          </p:nvCxnSpPr>
          <p:spPr>
            <a:xfrm flipH="1" flipV="1">
              <a:off x="2774414" y="5281459"/>
              <a:ext cx="410312" cy="2251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화살표 연결선 133"/>
            <p:cNvCxnSpPr>
              <a:stCxn id="323" idx="0"/>
              <a:endCxn id="282" idx="4"/>
            </p:cNvCxnSpPr>
            <p:nvPr/>
          </p:nvCxnSpPr>
          <p:spPr>
            <a:xfrm flipH="1" flipV="1">
              <a:off x="3130626" y="5281459"/>
              <a:ext cx="54096" cy="2251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화살표 연결선 134"/>
            <p:cNvCxnSpPr>
              <a:stCxn id="323" idx="0"/>
              <a:endCxn id="283" idx="4"/>
            </p:cNvCxnSpPr>
            <p:nvPr/>
          </p:nvCxnSpPr>
          <p:spPr>
            <a:xfrm flipV="1">
              <a:off x="3184726" y="5281459"/>
              <a:ext cx="64643" cy="2251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TextBox 135"/>
            <p:cNvSpPr txBox="1"/>
            <p:nvPr/>
          </p:nvSpPr>
          <p:spPr>
            <a:xfrm>
              <a:off x="2853571" y="5442080"/>
              <a:ext cx="179757" cy="21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25" dirty="0"/>
                <a:t>…</a:t>
              </a:r>
              <a:endParaRPr lang="ko-KR" altLang="en-US" sz="825" dirty="0"/>
            </a:p>
          </p:txBody>
        </p:sp>
        <p:pic>
          <p:nvPicPr>
            <p:cNvPr id="342" name="그림 13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16049" y="4322925"/>
              <a:ext cx="294085" cy="2940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43" name="직선 화살표 연결선 138"/>
            <p:cNvCxnSpPr>
              <a:endCxn id="275" idx="0"/>
            </p:cNvCxnSpPr>
            <p:nvPr/>
          </p:nvCxnSpPr>
          <p:spPr>
            <a:xfrm flipH="1">
              <a:off x="2655675" y="4620170"/>
              <a:ext cx="301982" cy="13556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화살표 연결선 139"/>
            <p:cNvCxnSpPr>
              <a:endCxn id="276" idx="0"/>
            </p:cNvCxnSpPr>
            <p:nvPr/>
          </p:nvCxnSpPr>
          <p:spPr>
            <a:xfrm flipH="1">
              <a:off x="2774411" y="4620170"/>
              <a:ext cx="183243" cy="13556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직선 화살표 연결선 140"/>
            <p:cNvCxnSpPr>
              <a:endCxn id="277" idx="0"/>
            </p:cNvCxnSpPr>
            <p:nvPr/>
          </p:nvCxnSpPr>
          <p:spPr>
            <a:xfrm>
              <a:off x="2957656" y="4620170"/>
              <a:ext cx="172973" cy="13556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직선 화살표 연결선 141"/>
            <p:cNvCxnSpPr>
              <a:endCxn id="278" idx="0"/>
            </p:cNvCxnSpPr>
            <p:nvPr/>
          </p:nvCxnSpPr>
          <p:spPr>
            <a:xfrm>
              <a:off x="2957654" y="4620170"/>
              <a:ext cx="291711" cy="13556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모서리가 둥근 직사각형 142"/>
            <p:cNvSpPr/>
            <p:nvPr/>
          </p:nvSpPr>
          <p:spPr>
            <a:xfrm>
              <a:off x="2613540" y="3845841"/>
              <a:ext cx="681265" cy="14699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348" name="타원 143"/>
            <p:cNvSpPr/>
            <p:nvPr/>
          </p:nvSpPr>
          <p:spPr>
            <a:xfrm>
              <a:off x="2641806" y="3879761"/>
              <a:ext cx="81978" cy="819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349" name="타원 144"/>
            <p:cNvSpPr/>
            <p:nvPr/>
          </p:nvSpPr>
          <p:spPr>
            <a:xfrm>
              <a:off x="2752052" y="3879761"/>
              <a:ext cx="81978" cy="819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350" name="타원 145"/>
            <p:cNvSpPr/>
            <p:nvPr/>
          </p:nvSpPr>
          <p:spPr>
            <a:xfrm>
              <a:off x="3082790" y="3879761"/>
              <a:ext cx="81978" cy="819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351" name="타원 146"/>
            <p:cNvSpPr/>
            <p:nvPr/>
          </p:nvSpPr>
          <p:spPr>
            <a:xfrm>
              <a:off x="3193037" y="3879761"/>
              <a:ext cx="81978" cy="819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352" name="모서리가 둥근 직사각형 147"/>
            <p:cNvSpPr/>
            <p:nvPr/>
          </p:nvSpPr>
          <p:spPr>
            <a:xfrm>
              <a:off x="2613540" y="3642309"/>
              <a:ext cx="681265" cy="14699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353" name="타원 148"/>
            <p:cNvSpPr/>
            <p:nvPr/>
          </p:nvSpPr>
          <p:spPr>
            <a:xfrm>
              <a:off x="2641806" y="3676229"/>
              <a:ext cx="81978" cy="819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354" name="타원 149"/>
            <p:cNvSpPr/>
            <p:nvPr/>
          </p:nvSpPr>
          <p:spPr>
            <a:xfrm>
              <a:off x="2752052" y="3676229"/>
              <a:ext cx="81978" cy="819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355" name="타원 150"/>
            <p:cNvSpPr/>
            <p:nvPr/>
          </p:nvSpPr>
          <p:spPr>
            <a:xfrm>
              <a:off x="3082790" y="3676229"/>
              <a:ext cx="81978" cy="819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356" name="타원 151"/>
            <p:cNvSpPr/>
            <p:nvPr/>
          </p:nvSpPr>
          <p:spPr>
            <a:xfrm>
              <a:off x="3193037" y="3676229"/>
              <a:ext cx="81978" cy="819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357" name="모서리가 둥근 직사각형 152"/>
            <p:cNvSpPr/>
            <p:nvPr/>
          </p:nvSpPr>
          <p:spPr>
            <a:xfrm>
              <a:off x="2613540" y="4048455"/>
              <a:ext cx="681265" cy="14699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358" name="타원 153"/>
            <p:cNvSpPr/>
            <p:nvPr/>
          </p:nvSpPr>
          <p:spPr>
            <a:xfrm>
              <a:off x="2641806" y="4082375"/>
              <a:ext cx="81978" cy="819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359" name="타원 154"/>
            <p:cNvSpPr/>
            <p:nvPr/>
          </p:nvSpPr>
          <p:spPr>
            <a:xfrm>
              <a:off x="2752052" y="4082375"/>
              <a:ext cx="81978" cy="819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360" name="타원 155"/>
            <p:cNvSpPr/>
            <p:nvPr/>
          </p:nvSpPr>
          <p:spPr>
            <a:xfrm>
              <a:off x="3082790" y="4082375"/>
              <a:ext cx="81978" cy="819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sp>
          <p:nvSpPr>
            <p:cNvPr id="361" name="타원 156"/>
            <p:cNvSpPr/>
            <p:nvPr/>
          </p:nvSpPr>
          <p:spPr>
            <a:xfrm>
              <a:off x="3193037" y="4082375"/>
              <a:ext cx="81978" cy="8197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cxnSp>
          <p:nvCxnSpPr>
            <p:cNvPr id="362" name="직선 화살표 연결선 157"/>
            <p:cNvCxnSpPr>
              <a:stCxn id="358" idx="0"/>
              <a:endCxn id="348" idx="4"/>
            </p:cNvCxnSpPr>
            <p:nvPr/>
          </p:nvCxnSpPr>
          <p:spPr>
            <a:xfrm flipV="1">
              <a:off x="2682796" y="3961739"/>
              <a:ext cx="0" cy="12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직선 화살표 연결선 158"/>
            <p:cNvCxnSpPr>
              <a:stCxn id="358" idx="0"/>
              <a:endCxn id="349" idx="4"/>
            </p:cNvCxnSpPr>
            <p:nvPr/>
          </p:nvCxnSpPr>
          <p:spPr>
            <a:xfrm flipV="1">
              <a:off x="2682798" y="3961739"/>
              <a:ext cx="110246" cy="12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직선 화살표 연결선 159"/>
            <p:cNvCxnSpPr>
              <a:stCxn id="358" idx="0"/>
              <a:endCxn id="350" idx="4"/>
            </p:cNvCxnSpPr>
            <p:nvPr/>
          </p:nvCxnSpPr>
          <p:spPr>
            <a:xfrm flipV="1">
              <a:off x="2682798" y="3961739"/>
              <a:ext cx="440984" cy="12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직선 화살표 연결선 160"/>
            <p:cNvCxnSpPr>
              <a:stCxn id="358" idx="0"/>
              <a:endCxn id="351" idx="4"/>
            </p:cNvCxnSpPr>
            <p:nvPr/>
          </p:nvCxnSpPr>
          <p:spPr>
            <a:xfrm flipV="1">
              <a:off x="2682799" y="3961739"/>
              <a:ext cx="551231" cy="12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직선 화살표 연결선 161"/>
            <p:cNvCxnSpPr>
              <a:stCxn id="359" idx="0"/>
              <a:endCxn id="348" idx="4"/>
            </p:cNvCxnSpPr>
            <p:nvPr/>
          </p:nvCxnSpPr>
          <p:spPr>
            <a:xfrm flipH="1" flipV="1">
              <a:off x="2682798" y="3961739"/>
              <a:ext cx="110246" cy="12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직선 화살표 연결선 162"/>
            <p:cNvCxnSpPr>
              <a:stCxn id="359" idx="0"/>
              <a:endCxn id="349" idx="4"/>
            </p:cNvCxnSpPr>
            <p:nvPr/>
          </p:nvCxnSpPr>
          <p:spPr>
            <a:xfrm flipV="1">
              <a:off x="2793041" y="3961739"/>
              <a:ext cx="0" cy="12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직선 화살표 연결선 163"/>
            <p:cNvCxnSpPr>
              <a:stCxn id="359" idx="0"/>
              <a:endCxn id="350" idx="4"/>
            </p:cNvCxnSpPr>
            <p:nvPr/>
          </p:nvCxnSpPr>
          <p:spPr>
            <a:xfrm flipV="1">
              <a:off x="2793045" y="3961739"/>
              <a:ext cx="330739" cy="12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직선 화살표 연결선 164"/>
            <p:cNvCxnSpPr>
              <a:stCxn id="359" idx="0"/>
              <a:endCxn id="351" idx="4"/>
            </p:cNvCxnSpPr>
            <p:nvPr/>
          </p:nvCxnSpPr>
          <p:spPr>
            <a:xfrm flipV="1">
              <a:off x="2793044" y="3961739"/>
              <a:ext cx="440984" cy="12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직선 화살표 연결선 165"/>
            <p:cNvCxnSpPr>
              <a:stCxn id="360" idx="0"/>
              <a:endCxn id="348" idx="4"/>
            </p:cNvCxnSpPr>
            <p:nvPr/>
          </p:nvCxnSpPr>
          <p:spPr>
            <a:xfrm flipH="1" flipV="1">
              <a:off x="2682798" y="3961739"/>
              <a:ext cx="440984" cy="12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직선 화살표 연결선 166"/>
            <p:cNvCxnSpPr>
              <a:stCxn id="360" idx="0"/>
              <a:endCxn id="349" idx="4"/>
            </p:cNvCxnSpPr>
            <p:nvPr/>
          </p:nvCxnSpPr>
          <p:spPr>
            <a:xfrm flipH="1" flipV="1">
              <a:off x="2793045" y="3961739"/>
              <a:ext cx="330739" cy="12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직선 화살표 연결선 167"/>
            <p:cNvCxnSpPr>
              <a:stCxn id="360" idx="0"/>
              <a:endCxn id="350" idx="4"/>
            </p:cNvCxnSpPr>
            <p:nvPr/>
          </p:nvCxnSpPr>
          <p:spPr>
            <a:xfrm flipV="1">
              <a:off x="3123780" y="3961739"/>
              <a:ext cx="0" cy="12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직선 화살표 연결선 168"/>
            <p:cNvCxnSpPr>
              <a:stCxn id="360" idx="0"/>
              <a:endCxn id="351" idx="4"/>
            </p:cNvCxnSpPr>
            <p:nvPr/>
          </p:nvCxnSpPr>
          <p:spPr>
            <a:xfrm flipV="1">
              <a:off x="3123783" y="3961739"/>
              <a:ext cx="110246" cy="12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직선 화살표 연결선 169"/>
            <p:cNvCxnSpPr>
              <a:stCxn id="361" idx="0"/>
              <a:endCxn id="348" idx="4"/>
            </p:cNvCxnSpPr>
            <p:nvPr/>
          </p:nvCxnSpPr>
          <p:spPr>
            <a:xfrm flipH="1" flipV="1">
              <a:off x="2682799" y="3961739"/>
              <a:ext cx="551231" cy="12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직선 화살표 연결선 170"/>
            <p:cNvCxnSpPr>
              <a:stCxn id="361" idx="0"/>
              <a:endCxn id="349" idx="4"/>
            </p:cNvCxnSpPr>
            <p:nvPr/>
          </p:nvCxnSpPr>
          <p:spPr>
            <a:xfrm flipH="1" flipV="1">
              <a:off x="2793044" y="3961739"/>
              <a:ext cx="440984" cy="12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직선 화살표 연결선 171"/>
            <p:cNvCxnSpPr>
              <a:stCxn id="361" idx="0"/>
              <a:endCxn id="350" idx="4"/>
            </p:cNvCxnSpPr>
            <p:nvPr/>
          </p:nvCxnSpPr>
          <p:spPr>
            <a:xfrm flipH="1" flipV="1">
              <a:off x="3123783" y="3961739"/>
              <a:ext cx="110246" cy="12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직선 화살표 연결선 172"/>
            <p:cNvCxnSpPr>
              <a:stCxn id="361" idx="0"/>
              <a:endCxn id="351" idx="4"/>
            </p:cNvCxnSpPr>
            <p:nvPr/>
          </p:nvCxnSpPr>
          <p:spPr>
            <a:xfrm flipV="1">
              <a:off x="3234026" y="3961739"/>
              <a:ext cx="0" cy="120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8" name="TextBox 173"/>
            <p:cNvSpPr txBox="1"/>
            <p:nvPr/>
          </p:nvSpPr>
          <p:spPr>
            <a:xfrm>
              <a:off x="2866542" y="3821840"/>
              <a:ext cx="166901" cy="21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25" dirty="0"/>
                <a:t>…</a:t>
              </a:r>
              <a:endParaRPr lang="ko-KR" altLang="en-US" sz="825" dirty="0"/>
            </a:p>
          </p:txBody>
        </p:sp>
        <p:sp>
          <p:nvSpPr>
            <p:cNvPr id="379" name="TextBox 174"/>
            <p:cNvSpPr txBox="1"/>
            <p:nvPr/>
          </p:nvSpPr>
          <p:spPr>
            <a:xfrm>
              <a:off x="2866542" y="3615431"/>
              <a:ext cx="166901" cy="21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25" dirty="0"/>
                <a:t>…</a:t>
              </a:r>
              <a:endParaRPr lang="ko-KR" altLang="en-US" sz="825" dirty="0"/>
            </a:p>
          </p:txBody>
        </p:sp>
        <p:sp>
          <p:nvSpPr>
            <p:cNvPr id="380" name="TextBox 175"/>
            <p:cNvSpPr txBox="1"/>
            <p:nvPr/>
          </p:nvSpPr>
          <p:spPr>
            <a:xfrm>
              <a:off x="2866542" y="4025278"/>
              <a:ext cx="166901" cy="2192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25" dirty="0"/>
                <a:t>…</a:t>
              </a:r>
              <a:endParaRPr lang="ko-KR" altLang="en-US" sz="825" dirty="0"/>
            </a:p>
          </p:txBody>
        </p:sp>
        <p:cxnSp>
          <p:nvCxnSpPr>
            <p:cNvPr id="381" name="직선 화살표 연결선 176"/>
            <p:cNvCxnSpPr>
              <a:endCxn id="353" idx="4"/>
            </p:cNvCxnSpPr>
            <p:nvPr/>
          </p:nvCxnSpPr>
          <p:spPr>
            <a:xfrm flipV="1">
              <a:off x="2682796" y="3758210"/>
              <a:ext cx="0" cy="12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직선 화살표 연결선 177"/>
            <p:cNvCxnSpPr>
              <a:endCxn id="354" idx="4"/>
            </p:cNvCxnSpPr>
            <p:nvPr/>
          </p:nvCxnSpPr>
          <p:spPr>
            <a:xfrm flipV="1">
              <a:off x="2682798" y="3758210"/>
              <a:ext cx="110246" cy="12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직선 화살표 연결선 178"/>
            <p:cNvCxnSpPr>
              <a:stCxn id="348" idx="0"/>
              <a:endCxn id="355" idx="4"/>
            </p:cNvCxnSpPr>
            <p:nvPr/>
          </p:nvCxnSpPr>
          <p:spPr>
            <a:xfrm flipV="1">
              <a:off x="2682798" y="3758211"/>
              <a:ext cx="440984" cy="1215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직선 화살표 연결선 179"/>
            <p:cNvCxnSpPr>
              <a:endCxn id="356" idx="4"/>
            </p:cNvCxnSpPr>
            <p:nvPr/>
          </p:nvCxnSpPr>
          <p:spPr>
            <a:xfrm flipV="1">
              <a:off x="2682799" y="3758210"/>
              <a:ext cx="551231" cy="12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직선 화살표 연결선 180"/>
            <p:cNvCxnSpPr>
              <a:endCxn id="353" idx="4"/>
            </p:cNvCxnSpPr>
            <p:nvPr/>
          </p:nvCxnSpPr>
          <p:spPr>
            <a:xfrm flipH="1" flipV="1">
              <a:off x="2682798" y="3758210"/>
              <a:ext cx="110246" cy="12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직선 화살표 연결선 181"/>
            <p:cNvCxnSpPr>
              <a:endCxn id="354" idx="4"/>
            </p:cNvCxnSpPr>
            <p:nvPr/>
          </p:nvCxnSpPr>
          <p:spPr>
            <a:xfrm flipV="1">
              <a:off x="2793041" y="3758210"/>
              <a:ext cx="0" cy="12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직선 화살표 연결선 182"/>
            <p:cNvCxnSpPr>
              <a:stCxn id="349" idx="0"/>
              <a:endCxn id="355" idx="4"/>
            </p:cNvCxnSpPr>
            <p:nvPr/>
          </p:nvCxnSpPr>
          <p:spPr>
            <a:xfrm flipV="1">
              <a:off x="2793045" y="3758211"/>
              <a:ext cx="330739" cy="1215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직선 화살표 연결선 183"/>
            <p:cNvCxnSpPr>
              <a:endCxn id="356" idx="4"/>
            </p:cNvCxnSpPr>
            <p:nvPr/>
          </p:nvCxnSpPr>
          <p:spPr>
            <a:xfrm flipV="1">
              <a:off x="2793044" y="3758210"/>
              <a:ext cx="440984" cy="12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직선 화살표 연결선 184"/>
            <p:cNvCxnSpPr>
              <a:endCxn id="353" idx="4"/>
            </p:cNvCxnSpPr>
            <p:nvPr/>
          </p:nvCxnSpPr>
          <p:spPr>
            <a:xfrm flipH="1" flipV="1">
              <a:off x="2682798" y="3758210"/>
              <a:ext cx="440984" cy="12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직선 화살표 연결선 185"/>
            <p:cNvCxnSpPr>
              <a:endCxn id="354" idx="4"/>
            </p:cNvCxnSpPr>
            <p:nvPr/>
          </p:nvCxnSpPr>
          <p:spPr>
            <a:xfrm flipH="1" flipV="1">
              <a:off x="2793045" y="3758210"/>
              <a:ext cx="330739" cy="12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직선 화살표 연결선 186"/>
            <p:cNvCxnSpPr>
              <a:endCxn id="355" idx="4"/>
            </p:cNvCxnSpPr>
            <p:nvPr/>
          </p:nvCxnSpPr>
          <p:spPr>
            <a:xfrm flipV="1">
              <a:off x="3123780" y="3758210"/>
              <a:ext cx="0" cy="12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직선 화살표 연결선 187"/>
            <p:cNvCxnSpPr>
              <a:stCxn id="350" idx="0"/>
              <a:endCxn id="356" idx="4"/>
            </p:cNvCxnSpPr>
            <p:nvPr/>
          </p:nvCxnSpPr>
          <p:spPr>
            <a:xfrm flipV="1">
              <a:off x="3123783" y="3758211"/>
              <a:ext cx="110246" cy="1215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직선 화살표 연결선 188"/>
            <p:cNvCxnSpPr>
              <a:endCxn id="353" idx="4"/>
            </p:cNvCxnSpPr>
            <p:nvPr/>
          </p:nvCxnSpPr>
          <p:spPr>
            <a:xfrm flipH="1" flipV="1">
              <a:off x="2682799" y="3758210"/>
              <a:ext cx="551231" cy="12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직선 화살표 연결선 189"/>
            <p:cNvCxnSpPr>
              <a:endCxn id="354" idx="4"/>
            </p:cNvCxnSpPr>
            <p:nvPr/>
          </p:nvCxnSpPr>
          <p:spPr>
            <a:xfrm flipH="1" flipV="1">
              <a:off x="2793044" y="3758210"/>
              <a:ext cx="440984" cy="12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직선 화살표 연결선 190"/>
            <p:cNvCxnSpPr>
              <a:endCxn id="355" idx="4"/>
            </p:cNvCxnSpPr>
            <p:nvPr/>
          </p:nvCxnSpPr>
          <p:spPr>
            <a:xfrm flipH="1" flipV="1">
              <a:off x="3123783" y="3758210"/>
              <a:ext cx="110246" cy="12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직선 화살표 연결선 191"/>
            <p:cNvCxnSpPr>
              <a:stCxn id="351" idx="0"/>
              <a:endCxn id="356" idx="4"/>
            </p:cNvCxnSpPr>
            <p:nvPr/>
          </p:nvCxnSpPr>
          <p:spPr>
            <a:xfrm flipV="1">
              <a:off x="3234026" y="3758211"/>
              <a:ext cx="0" cy="1215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타원 192"/>
            <p:cNvSpPr/>
            <p:nvPr/>
          </p:nvSpPr>
          <p:spPr>
            <a:xfrm>
              <a:off x="2903759" y="3412382"/>
              <a:ext cx="81978" cy="8197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cxnSp>
          <p:nvCxnSpPr>
            <p:cNvPr id="398" name="직선 화살표 연결선 193"/>
            <p:cNvCxnSpPr>
              <a:stCxn id="397" idx="4"/>
              <a:endCxn id="353" idx="0"/>
            </p:cNvCxnSpPr>
            <p:nvPr/>
          </p:nvCxnSpPr>
          <p:spPr>
            <a:xfrm flipH="1">
              <a:off x="2682799" y="3494363"/>
              <a:ext cx="261953" cy="18186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직선 화살표 연결선 194"/>
            <p:cNvCxnSpPr>
              <a:stCxn id="397" idx="4"/>
              <a:endCxn id="354" idx="0"/>
            </p:cNvCxnSpPr>
            <p:nvPr/>
          </p:nvCxnSpPr>
          <p:spPr>
            <a:xfrm flipH="1">
              <a:off x="2793044" y="3494363"/>
              <a:ext cx="151706" cy="18186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직선 화살표 연결선 195"/>
            <p:cNvCxnSpPr>
              <a:stCxn id="397" idx="4"/>
              <a:endCxn id="355" idx="0"/>
            </p:cNvCxnSpPr>
            <p:nvPr/>
          </p:nvCxnSpPr>
          <p:spPr>
            <a:xfrm>
              <a:off x="2944750" y="3494363"/>
              <a:ext cx="179033" cy="18186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직선 화살표 연결선 196"/>
            <p:cNvCxnSpPr>
              <a:stCxn id="397" idx="4"/>
              <a:endCxn id="356" idx="0"/>
            </p:cNvCxnSpPr>
            <p:nvPr/>
          </p:nvCxnSpPr>
          <p:spPr>
            <a:xfrm>
              <a:off x="2944748" y="3494363"/>
              <a:ext cx="289278" cy="18186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2" name="모서리가 둥근 직사각형 197"/>
            <p:cNvSpPr/>
            <p:nvPr/>
          </p:nvSpPr>
          <p:spPr>
            <a:xfrm>
              <a:off x="2873782" y="3382233"/>
              <a:ext cx="148056" cy="14699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0"/>
            </a:p>
          </p:txBody>
        </p:sp>
        <p:cxnSp>
          <p:nvCxnSpPr>
            <p:cNvPr id="403" name="직선 화살표 연결선 198"/>
            <p:cNvCxnSpPr>
              <a:stCxn id="268" idx="0"/>
              <a:endCxn id="223" idx="4"/>
            </p:cNvCxnSpPr>
            <p:nvPr/>
          </p:nvCxnSpPr>
          <p:spPr>
            <a:xfrm flipH="1" flipV="1">
              <a:off x="1703377" y="4164353"/>
              <a:ext cx="275615" cy="1547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직선 화살표 연결선 199"/>
            <p:cNvCxnSpPr>
              <a:stCxn id="268" idx="0"/>
              <a:endCxn id="224" idx="4"/>
            </p:cNvCxnSpPr>
            <p:nvPr/>
          </p:nvCxnSpPr>
          <p:spPr>
            <a:xfrm flipH="1" flipV="1">
              <a:off x="1813622" y="4164353"/>
              <a:ext cx="165370" cy="1547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직선 화살표 연결선 200"/>
            <p:cNvCxnSpPr>
              <a:stCxn id="268" idx="0"/>
              <a:endCxn id="225" idx="4"/>
            </p:cNvCxnSpPr>
            <p:nvPr/>
          </p:nvCxnSpPr>
          <p:spPr>
            <a:xfrm flipV="1">
              <a:off x="1978991" y="4164353"/>
              <a:ext cx="165369" cy="1547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직선 화살표 연결선 201"/>
            <p:cNvCxnSpPr>
              <a:stCxn id="268" idx="0"/>
              <a:endCxn id="226" idx="4"/>
            </p:cNvCxnSpPr>
            <p:nvPr/>
          </p:nvCxnSpPr>
          <p:spPr>
            <a:xfrm flipV="1">
              <a:off x="1978993" y="4164353"/>
              <a:ext cx="275615" cy="1547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직선 화살표 연결선 202"/>
            <p:cNvCxnSpPr>
              <a:stCxn id="342" idx="0"/>
              <a:endCxn id="358" idx="4"/>
            </p:cNvCxnSpPr>
            <p:nvPr/>
          </p:nvCxnSpPr>
          <p:spPr>
            <a:xfrm flipH="1" flipV="1">
              <a:off x="2682798" y="4164354"/>
              <a:ext cx="280292" cy="1585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직선 화살표 연결선 203"/>
            <p:cNvCxnSpPr>
              <a:stCxn id="342" idx="0"/>
              <a:endCxn id="359" idx="4"/>
            </p:cNvCxnSpPr>
            <p:nvPr/>
          </p:nvCxnSpPr>
          <p:spPr>
            <a:xfrm flipH="1" flipV="1">
              <a:off x="2793045" y="4164354"/>
              <a:ext cx="170047" cy="1585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직선 화살표 연결선 204"/>
            <p:cNvCxnSpPr>
              <a:stCxn id="342" idx="0"/>
              <a:endCxn id="360" idx="4"/>
            </p:cNvCxnSpPr>
            <p:nvPr/>
          </p:nvCxnSpPr>
          <p:spPr>
            <a:xfrm flipV="1">
              <a:off x="2963088" y="4164354"/>
              <a:ext cx="160692" cy="1585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직선 화살표 연결선 205"/>
            <p:cNvCxnSpPr>
              <a:stCxn id="342" idx="0"/>
              <a:endCxn id="361" idx="4"/>
            </p:cNvCxnSpPr>
            <p:nvPr/>
          </p:nvCxnSpPr>
          <p:spPr>
            <a:xfrm flipV="1">
              <a:off x="2963091" y="4164354"/>
              <a:ext cx="270938" cy="1585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1" name="직사각형 206"/>
            <p:cNvSpPr/>
            <p:nvPr/>
          </p:nvSpPr>
          <p:spPr>
            <a:xfrm>
              <a:off x="1744364" y="2935329"/>
              <a:ext cx="1380381" cy="20726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Discriminative Model </a:t>
              </a:r>
              <a:r>
                <a:rPr lang="en-US" altLang="ko-KR" sz="1400" b="1" i="1" dirty="0">
                  <a:solidFill>
                    <a:schemeClr val="tx1"/>
                  </a:solidFill>
                </a:rPr>
                <a:t>D</a:t>
              </a:r>
              <a:endParaRPr lang="ko-KR" altLang="en-US" sz="1400" b="1" i="1" dirty="0">
                <a:solidFill>
                  <a:schemeClr val="tx1"/>
                </a:solidFill>
              </a:endParaRPr>
            </a:p>
          </p:txBody>
        </p:sp>
        <p:sp>
          <p:nvSpPr>
            <p:cNvPr id="412" name="직사각형 207"/>
            <p:cNvSpPr/>
            <p:nvPr/>
          </p:nvSpPr>
          <p:spPr>
            <a:xfrm>
              <a:off x="1309680" y="4925898"/>
              <a:ext cx="1188679" cy="2072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Generative Model </a:t>
              </a:r>
              <a:r>
                <a:rPr lang="en-US" altLang="ko-KR" sz="1400" b="1" i="1" dirty="0">
                  <a:solidFill>
                    <a:schemeClr val="tx1"/>
                  </a:solidFill>
                </a:rPr>
                <a:t>G</a:t>
              </a:r>
              <a:endParaRPr lang="ko-KR" altLang="en-US" sz="1400" b="1" i="1" dirty="0">
                <a:solidFill>
                  <a:schemeClr val="tx1"/>
                </a:solidFill>
              </a:endParaRPr>
            </a:p>
          </p:txBody>
        </p:sp>
        <p:sp>
          <p:nvSpPr>
            <p:cNvPr id="413" name="TextBox 208"/>
            <p:cNvSpPr txBox="1"/>
            <p:nvPr/>
          </p:nvSpPr>
          <p:spPr>
            <a:xfrm>
              <a:off x="1834351" y="3189369"/>
              <a:ext cx="26901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/>
                <a:t>1</a:t>
              </a:r>
              <a:endParaRPr lang="ko-KR" altLang="en-US" sz="900" dirty="0"/>
            </a:p>
          </p:txBody>
        </p:sp>
        <p:sp>
          <p:nvSpPr>
            <p:cNvPr id="414" name="TextBox 209"/>
            <p:cNvSpPr txBox="1"/>
            <p:nvPr/>
          </p:nvSpPr>
          <p:spPr>
            <a:xfrm>
              <a:off x="2824463" y="3189369"/>
              <a:ext cx="26901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/>
                <a:t>0</a:t>
              </a:r>
              <a:endParaRPr lang="ko-KR" altLang="en-US" sz="900" dirty="0"/>
            </a:p>
          </p:txBody>
        </p:sp>
        <p:sp>
          <p:nvSpPr>
            <p:cNvPr id="415" name="직사각형 210"/>
            <p:cNvSpPr/>
            <p:nvPr/>
          </p:nvSpPr>
          <p:spPr>
            <a:xfrm>
              <a:off x="1957777" y="5470170"/>
              <a:ext cx="685855" cy="1688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rgbClr val="FF0000"/>
                  </a:solidFill>
                </a:rPr>
                <a:t>random noise z</a:t>
              </a:r>
            </a:p>
          </p:txBody>
        </p:sp>
        <p:pic>
          <p:nvPicPr>
            <p:cNvPr id="416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3312428" y="5436331"/>
              <a:ext cx="561172" cy="372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7" name="직사각형 213"/>
            <p:cNvSpPr/>
            <p:nvPr/>
          </p:nvSpPr>
          <p:spPr>
            <a:xfrm>
              <a:off x="3464862" y="5372388"/>
              <a:ext cx="332143" cy="2077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750" dirty="0">
                  <a:solidFill>
                    <a:srgbClr val="FF0000"/>
                  </a:solidFill>
                </a:rPr>
                <a:t>p(z)</a:t>
              </a:r>
              <a:endParaRPr lang="ko-KR" altLang="en-US" sz="750" dirty="0">
                <a:solidFill>
                  <a:srgbClr val="FF0000"/>
                </a:solidFill>
              </a:endParaRPr>
            </a:p>
          </p:txBody>
        </p:sp>
      </p:grpSp>
      <p:sp>
        <p:nvSpPr>
          <p:cNvPr id="419" name="矩形 418"/>
          <p:cNvSpPr/>
          <p:nvPr/>
        </p:nvSpPr>
        <p:spPr>
          <a:xfrm>
            <a:off x="4185639" y="4691785"/>
            <a:ext cx="44862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Alternately optimize G and D</a:t>
            </a:r>
          </a:p>
        </p:txBody>
      </p:sp>
      <p:sp>
        <p:nvSpPr>
          <p:cNvPr id="418" name="Title 1"/>
          <p:cNvSpPr>
            <a:spLocks noGrp="1"/>
          </p:cNvSpPr>
          <p:nvPr>
            <p:ph type="title"/>
          </p:nvPr>
        </p:nvSpPr>
        <p:spPr>
          <a:xfrm>
            <a:off x="453606" y="358115"/>
            <a:ext cx="8389620" cy="99417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Generative adversarial </a:t>
            </a:r>
            <a:r>
              <a:rPr lang="en-US" dirty="0" smtClean="0">
                <a:latin typeface="+mn-lt"/>
              </a:rPr>
              <a:t>network (GAN)</a:t>
            </a:r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TextBox 4"/>
              <p:cNvSpPr txBox="1"/>
              <p:nvPr/>
            </p:nvSpPr>
            <p:spPr>
              <a:xfrm>
                <a:off x="-442034" y="1061625"/>
                <a:ext cx="10180899" cy="10045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800" dirty="0"/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420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2034" y="1061625"/>
                <a:ext cx="10180899" cy="1004506"/>
              </a:xfrm>
              <a:prstGeom prst="rect">
                <a:avLst/>
              </a:prstGeom>
              <a:blipFill>
                <a:blip r:embed="rId6"/>
                <a:stretch>
                  <a:fillRect b="-8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85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4"/>
              <p:cNvSpPr txBox="1"/>
              <p:nvPr/>
            </p:nvSpPr>
            <p:spPr>
              <a:xfrm>
                <a:off x="-442034" y="1061625"/>
                <a:ext cx="10180899" cy="10045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800" dirty="0"/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3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2034" y="1061625"/>
                <a:ext cx="10180899" cy="1004506"/>
              </a:xfrm>
              <a:prstGeom prst="rect">
                <a:avLst/>
              </a:prstGeom>
              <a:blipFill>
                <a:blip r:embed="rId3"/>
                <a:stretch>
                  <a:fillRect b="-8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8" name="Title 1"/>
          <p:cNvSpPr>
            <a:spLocks noGrp="1"/>
          </p:cNvSpPr>
          <p:nvPr>
            <p:ph type="title"/>
          </p:nvPr>
        </p:nvSpPr>
        <p:spPr>
          <a:xfrm>
            <a:off x="453606" y="358115"/>
            <a:ext cx="8389620" cy="99417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Generative adversarial </a:t>
            </a:r>
            <a:r>
              <a:rPr lang="en-US" dirty="0" smtClean="0">
                <a:latin typeface="+mn-lt"/>
              </a:rPr>
              <a:t>network (GAN)</a:t>
            </a:r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직사각형 214"/>
              <p:cNvSpPr/>
              <p:nvPr/>
            </p:nvSpPr>
            <p:spPr>
              <a:xfrm>
                <a:off x="310766" y="3196777"/>
                <a:ext cx="8675298" cy="3659528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ko-KR" sz="2200" dirty="0"/>
                  <a:t>Fixed G, maximize </a:t>
                </a:r>
                <a:r>
                  <a:rPr lang="en-US" altLang="ko-KR" sz="2200" dirty="0" smtClean="0"/>
                  <a:t>V(D):</a:t>
                </a:r>
                <a:endParaRPr lang="en-US" altLang="ko-KR" sz="2200" i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unc>
                        <m:func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  <m:r>
                                        <a:rPr lang="en-US" altLang="ko-KR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2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R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+</m:t>
                              </m:r>
                              <m:sSub>
                                <m:sSubPr>
                                  <m:ctrlP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2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R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(1−</m:t>
                                      </m:r>
                                      <m:r>
                                        <a:rPr lang="en-US" altLang="ko-KR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altLang="ko-KR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altLang="ko-KR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altLang="ko-KR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altLang="ko-KR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2200" i="1" dirty="0">
                  <a:ea typeface="Cambria Math" panose="02040503050406030204" pitchFamily="18" charset="0"/>
                </a:endParaRPr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ko-KR" sz="2200" dirty="0"/>
                  <a:t>From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2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22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200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sz="22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2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ko-KR" sz="22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2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200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sz="2200" i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2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altLang="ko-KR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ko-KR" sz="2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sz="2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altLang="ko-KR" sz="22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22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altLang="ko-KR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ko-KR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22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altLang="ko-KR" sz="2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1−</m:t>
                                                  </m:r>
                                                  <m:r>
                                                    <a:rPr lang="en-US" altLang="ko-KR" sz="2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22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22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𝐺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en-US" altLang="ko-KR" sz="22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en-US" altLang="ko-KR" sz="2200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altLang="ko-KR" sz="2200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𝑧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en-US" altLang="ko-KR" sz="2200" i="1"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en-US" altLang="ko-KR" sz="2200" i="1"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2200" dirty="0"/>
              </a:p>
              <a:p>
                <a:endParaRPr lang="en-US" altLang="ko-KR" sz="2200" dirty="0"/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ko-KR" sz="2200" dirty="0"/>
                  <a:t>Binary Classification (logistic loss):</a:t>
                </a:r>
              </a:p>
              <a:p>
                <a:pPr marL="557199" lvl="1" indent="-214308">
                  <a:buFont typeface="Arial" panose="020B0604020202020204" pitchFamily="34" charset="0"/>
                  <a:buChar char="•"/>
                </a:pPr>
                <a:r>
                  <a:rPr lang="en-US" altLang="ko-KR" sz="2200" dirty="0"/>
                  <a:t>Sample from data: label=1</a:t>
                </a:r>
              </a:p>
              <a:p>
                <a:pPr marL="557199" lvl="1" indent="-214308">
                  <a:buFont typeface="Arial" panose="020B0604020202020204" pitchFamily="34" charset="0"/>
                  <a:buChar char="•"/>
                </a:pPr>
                <a:r>
                  <a:rPr lang="en-US" altLang="ko-KR" sz="2200" dirty="0"/>
                  <a:t>Sample from generator: label = </a:t>
                </a:r>
                <a:r>
                  <a:rPr lang="en-US" altLang="ko-KR" sz="2200" dirty="0" smtClean="0"/>
                  <a:t>0</a:t>
                </a:r>
                <a:endParaRPr lang="en-US" altLang="ko-KR" sz="2200" dirty="0"/>
              </a:p>
            </p:txBody>
          </p:sp>
        </mc:Choice>
        <mc:Fallback xmlns="">
          <p:sp>
            <p:nvSpPr>
              <p:cNvPr id="420" name="직사각형 2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66" y="3196777"/>
                <a:ext cx="8675298" cy="3659528"/>
              </a:xfrm>
              <a:prstGeom prst="rect">
                <a:avLst/>
              </a:prstGeom>
              <a:blipFill>
                <a:blip r:embed="rId4"/>
                <a:stretch>
                  <a:fillRect l="-843" t="-998" b="-23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连接符 5"/>
          <p:cNvCxnSpPr/>
          <p:nvPr/>
        </p:nvCxnSpPr>
        <p:spPr>
          <a:xfrm>
            <a:off x="1069144" y="2208628"/>
            <a:ext cx="6836899" cy="0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818610" y="2351126"/>
            <a:ext cx="3337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Step 1: O</a:t>
            </a:r>
            <a:r>
              <a:rPr lang="en-US" altLang="zh-CN" sz="3200" b="1" dirty="0" smtClean="0"/>
              <a:t>ptimize 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7477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4"/>
              <p:cNvSpPr txBox="1"/>
              <p:nvPr/>
            </p:nvSpPr>
            <p:spPr>
              <a:xfrm>
                <a:off x="-442034" y="1061625"/>
                <a:ext cx="10180899" cy="10045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800" dirty="0"/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3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2034" y="1061625"/>
                <a:ext cx="10180899" cy="1004506"/>
              </a:xfrm>
              <a:prstGeom prst="rect">
                <a:avLst/>
              </a:prstGeom>
              <a:blipFill>
                <a:blip r:embed="rId3"/>
                <a:stretch>
                  <a:fillRect b="-8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8" name="Title 1"/>
          <p:cNvSpPr>
            <a:spLocks noGrp="1"/>
          </p:cNvSpPr>
          <p:nvPr>
            <p:ph type="title"/>
          </p:nvPr>
        </p:nvSpPr>
        <p:spPr>
          <a:xfrm>
            <a:off x="453606" y="358115"/>
            <a:ext cx="8389620" cy="99417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Generative adversarial </a:t>
            </a:r>
            <a:r>
              <a:rPr lang="en-US" dirty="0" smtClean="0">
                <a:latin typeface="+mn-lt"/>
              </a:rPr>
              <a:t>network (GAN)</a:t>
            </a:r>
            <a:endParaRPr lang="en-US" dirty="0">
              <a:latin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069144" y="2208628"/>
            <a:ext cx="6836899" cy="0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818610" y="2351126"/>
            <a:ext cx="3341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Step 2: O</a:t>
            </a:r>
            <a:r>
              <a:rPr lang="en-US" altLang="zh-CN" sz="3200" b="1" dirty="0" smtClean="0"/>
              <a:t>ptimize G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17"/>
              <p:cNvSpPr txBox="1"/>
              <p:nvPr/>
            </p:nvSpPr>
            <p:spPr>
              <a:xfrm>
                <a:off x="495809" y="2935901"/>
                <a:ext cx="7774481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Fixed D,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altLang="ko-KR" sz="2800" dirty="0" smtClean="0"/>
                  <a:t>:</a:t>
                </a:r>
              </a:p>
              <a:p>
                <a:endParaRPr lang="en-US" altLang="ko-KR" sz="2800" dirty="0" smtClean="0"/>
              </a:p>
              <a:p>
                <a:endParaRPr lang="en-US" altLang="ko-KR" sz="2800" dirty="0"/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endParaRPr lang="en-US" altLang="ko-KR" sz="2800" dirty="0"/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endParaRPr lang="en-US" altLang="ko-KR" sz="2800" dirty="0"/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endParaRPr lang="en-US" altLang="ko-KR" sz="2800" dirty="0"/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endParaRPr lang="en-US" altLang="ko-KR" sz="2800" dirty="0"/>
              </a:p>
              <a:p>
                <a:pPr marL="557199" lvl="1" indent="-214308">
                  <a:buFont typeface="Arial" panose="020B0604020202020204" pitchFamily="34" charset="0"/>
                  <a:buChar char="•"/>
                </a:pPr>
                <a:endParaRPr lang="en-US" altLang="ko-KR" sz="2800" dirty="0"/>
              </a:p>
              <a:p>
                <a:endParaRPr lang="en-US" altLang="ko-KR" sz="2800" dirty="0"/>
              </a:p>
              <a:p>
                <a:pPr marL="557199" lvl="1" indent="-214308">
                  <a:buFont typeface="Arial" panose="020B0604020202020204" pitchFamily="34" charset="0"/>
                  <a:buChar char="•"/>
                </a:pPr>
                <a:endParaRPr lang="en-US" altLang="ko-KR" sz="2800" dirty="0"/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endParaRPr lang="ko-KR" altLang="en-US" sz="2800" dirty="0"/>
              </a:p>
            </p:txBody>
          </p:sp>
        </mc:Choice>
        <mc:Fallback xmlns="">
          <p:sp>
            <p:nvSpPr>
              <p:cNvPr id="8" name="TextBox 2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09" y="2935901"/>
                <a:ext cx="7774481" cy="4832092"/>
              </a:xfrm>
              <a:prstGeom prst="rect">
                <a:avLst/>
              </a:prstGeom>
              <a:blipFill>
                <a:blip r:embed="rId4"/>
                <a:stretch>
                  <a:fillRect l="-1411" t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18"/>
              <p:cNvSpPr txBox="1"/>
              <p:nvPr/>
            </p:nvSpPr>
            <p:spPr>
              <a:xfrm>
                <a:off x="495809" y="3523471"/>
                <a:ext cx="7799763" cy="20595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altLang="ko-K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8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(1−</m:t>
                                          </m:r>
                                          <m: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)))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800" i="1" dirty="0">
                  <a:ea typeface="Cambria Math" panose="02040503050406030204" pitchFamily="18" charset="0"/>
                </a:endParaRPr>
              </a:p>
              <a:p>
                <a:endParaRPr lang="en-US" altLang="ko-KR" sz="2800" i="1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altLang="ko-KR" sz="2800" dirty="0">
                    <a:ea typeface="Cambria Math" panose="02040503050406030204" pitchFamily="18" charset="0"/>
                  </a:rPr>
                  <a:t>Try to make </a:t>
                </a:r>
                <a14:m>
                  <m:oMath xmlns:m="http://schemas.openxmlformats.org/officeDocument/2006/math">
                    <m:r>
                      <a:rPr lang="en-US" altLang="ko-K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ko-K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ko-K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 = 1</m:t>
                    </m:r>
                  </m:oMath>
                </a14:m>
                <a:endParaRPr lang="en-US" altLang="ko-KR" sz="2800" dirty="0">
                  <a:ea typeface="Cambria Math" panose="02040503050406030204" pitchFamily="18" charset="0"/>
                </a:endParaRPr>
              </a:p>
              <a:p>
                <a:endParaRPr lang="ko-KR" altLang="en-US" sz="2800" dirty="0"/>
              </a:p>
            </p:txBody>
          </p:sp>
        </mc:Choice>
        <mc:Fallback xmlns="">
          <p:sp>
            <p:nvSpPr>
              <p:cNvPr id="9" name="TextBox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09" y="3523471"/>
                <a:ext cx="7799763" cy="2059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03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526" y="4009764"/>
            <a:ext cx="6543614" cy="1455707"/>
          </a:xfrm>
          <a:prstGeom prst="rect">
            <a:avLst/>
          </a:prstGeom>
        </p:spPr>
      </p:pic>
      <p:sp>
        <p:nvSpPr>
          <p:cNvPr id="9" name="TextBox 3"/>
          <p:cNvSpPr txBox="1"/>
          <p:nvPr/>
        </p:nvSpPr>
        <p:spPr>
          <a:xfrm>
            <a:off x="628651" y="6604084"/>
            <a:ext cx="85153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Krizhevsky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Sutskever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G. Hinton.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Imagenet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classification with deep convolutional neural networks. In NIPS 2012</a:t>
            </a:r>
          </a:p>
        </p:txBody>
      </p:sp>
      <p:sp>
        <p:nvSpPr>
          <p:cNvPr id="7" name="矩形 6"/>
          <p:cNvSpPr/>
          <p:nvPr/>
        </p:nvSpPr>
        <p:spPr>
          <a:xfrm>
            <a:off x="929985" y="3528913"/>
            <a:ext cx="30159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Image classification</a:t>
            </a:r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4273607" y="2345218"/>
            <a:ext cx="4546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</a:t>
            </a:r>
            <a:r>
              <a:rPr lang="en-US" altLang="zh-CN" sz="2400" dirty="0"/>
              <a:t>oal: learn a function to map x </a:t>
            </a:r>
            <a:r>
              <a:rPr lang="en-US" altLang="zh-CN" sz="2400" dirty="0">
                <a:sym typeface="Wingdings" panose="05000000000000000000" pitchFamily="2" charset="2"/>
              </a:rPr>
              <a:t>y</a:t>
            </a:r>
            <a:endParaRPr lang="en-US" sz="2400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1039093" y="3397328"/>
            <a:ext cx="7003472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672050" y="5423101"/>
            <a:ext cx="5679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cat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38531" y="2247902"/>
            <a:ext cx="2791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ata</a:t>
            </a:r>
            <a:r>
              <a:rPr lang="en-US" sz="2400" dirty="0"/>
              <a:t>: (x, y)</a:t>
            </a:r>
          </a:p>
          <a:p>
            <a:r>
              <a:rPr lang="en-US" sz="2400" dirty="0"/>
              <a:t>X is sample, y is label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345419"/>
            <a:ext cx="9126492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+mn-lt"/>
              </a:rPr>
              <a:t>Supervised learning vs. Unsupervised learning</a:t>
            </a:r>
          </a:p>
        </p:txBody>
      </p:sp>
      <p:sp>
        <p:nvSpPr>
          <p:cNvPr id="15" name="矩形 14"/>
          <p:cNvSpPr/>
          <p:nvPr/>
        </p:nvSpPr>
        <p:spPr>
          <a:xfrm>
            <a:off x="686229" y="1555997"/>
            <a:ext cx="3134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S</a:t>
            </a:r>
            <a:r>
              <a:rPr lang="en-US" altLang="zh-CN" sz="2800" dirty="0" smtClean="0"/>
              <a:t>upervised </a:t>
            </a:r>
            <a:r>
              <a:rPr lang="en-US" altLang="zh-CN" sz="2800" dirty="0"/>
              <a:t>learning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1810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4"/>
              <p:cNvSpPr txBox="1"/>
              <p:nvPr/>
            </p:nvSpPr>
            <p:spPr>
              <a:xfrm>
                <a:off x="-442034" y="1061625"/>
                <a:ext cx="10180899" cy="10045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8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800" dirty="0"/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3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2034" y="1061625"/>
                <a:ext cx="10180899" cy="1004506"/>
              </a:xfrm>
              <a:prstGeom prst="rect">
                <a:avLst/>
              </a:prstGeom>
              <a:blipFill>
                <a:blip r:embed="rId3"/>
                <a:stretch>
                  <a:fillRect b="-8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8" name="Title 1"/>
          <p:cNvSpPr>
            <a:spLocks noGrp="1"/>
          </p:cNvSpPr>
          <p:nvPr>
            <p:ph type="title"/>
          </p:nvPr>
        </p:nvSpPr>
        <p:spPr>
          <a:xfrm>
            <a:off x="453606" y="358115"/>
            <a:ext cx="8389620" cy="99417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Generative adversarial </a:t>
            </a:r>
            <a:r>
              <a:rPr lang="en-US" dirty="0" smtClean="0">
                <a:latin typeface="+mn-lt"/>
              </a:rPr>
              <a:t>network (GAN)</a:t>
            </a:r>
            <a:endParaRPr lang="en-US" dirty="0">
              <a:latin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069144" y="2208628"/>
            <a:ext cx="6836899" cy="0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818610" y="2351126"/>
            <a:ext cx="3341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Step 2: O</a:t>
            </a:r>
            <a:r>
              <a:rPr lang="en-US" altLang="zh-CN" sz="3200" b="1" dirty="0" smtClean="0"/>
              <a:t>ptimize G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17"/>
              <p:cNvSpPr txBox="1"/>
              <p:nvPr/>
            </p:nvSpPr>
            <p:spPr>
              <a:xfrm>
                <a:off x="495809" y="2935901"/>
                <a:ext cx="7774481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08" indent="-214308">
                  <a:buFont typeface="Arial" panose="020B0604020202020204" pitchFamily="34" charset="0"/>
                  <a:buChar char="•"/>
                </a:pPr>
                <a:r>
                  <a:rPr lang="en-US" altLang="ko-KR" sz="2800" dirty="0"/>
                  <a:t>Fixed D,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altLang="ko-KR" sz="2800" dirty="0" smtClean="0"/>
                  <a:t>:</a:t>
                </a:r>
              </a:p>
              <a:p>
                <a:endParaRPr lang="en-US" altLang="ko-KR" sz="2800" dirty="0" smtClean="0"/>
              </a:p>
              <a:p>
                <a:endParaRPr lang="en-US" altLang="ko-KR" sz="2800" dirty="0"/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endParaRPr lang="en-US" altLang="ko-KR" sz="2800" dirty="0"/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endParaRPr lang="en-US" altLang="ko-KR" sz="2800" dirty="0"/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endParaRPr lang="en-US" altLang="ko-KR" sz="2800" dirty="0"/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endParaRPr lang="en-US" altLang="ko-KR" sz="2800" dirty="0"/>
              </a:p>
              <a:p>
                <a:pPr marL="557199" lvl="1" indent="-214308">
                  <a:buFont typeface="Arial" panose="020B0604020202020204" pitchFamily="34" charset="0"/>
                  <a:buChar char="•"/>
                </a:pPr>
                <a:endParaRPr lang="en-US" altLang="ko-KR" sz="2800" dirty="0"/>
              </a:p>
              <a:p>
                <a:endParaRPr lang="en-US" altLang="ko-KR" sz="2800" dirty="0"/>
              </a:p>
              <a:p>
                <a:pPr marL="557199" lvl="1" indent="-214308">
                  <a:buFont typeface="Arial" panose="020B0604020202020204" pitchFamily="34" charset="0"/>
                  <a:buChar char="•"/>
                </a:pPr>
                <a:endParaRPr lang="en-US" altLang="ko-KR" sz="2800" dirty="0"/>
              </a:p>
              <a:p>
                <a:pPr marL="214308" indent="-214308">
                  <a:buFont typeface="Arial" panose="020B0604020202020204" pitchFamily="34" charset="0"/>
                  <a:buChar char="•"/>
                </a:pPr>
                <a:endParaRPr lang="ko-KR" altLang="en-US" sz="2800" dirty="0"/>
              </a:p>
            </p:txBody>
          </p:sp>
        </mc:Choice>
        <mc:Fallback xmlns="">
          <p:sp>
            <p:nvSpPr>
              <p:cNvPr id="8" name="TextBox 2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09" y="2935901"/>
                <a:ext cx="7774481" cy="4832092"/>
              </a:xfrm>
              <a:prstGeom prst="rect">
                <a:avLst/>
              </a:prstGeom>
              <a:blipFill>
                <a:blip r:embed="rId4"/>
                <a:stretch>
                  <a:fillRect l="-1411" t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18"/>
              <p:cNvSpPr txBox="1"/>
              <p:nvPr/>
            </p:nvSpPr>
            <p:spPr>
              <a:xfrm>
                <a:off x="495809" y="3523471"/>
                <a:ext cx="7799763" cy="20595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altLang="ko-K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8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(1−</m:t>
                                          </m:r>
                                          <m: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)))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800" i="1" dirty="0">
                  <a:ea typeface="Cambria Math" panose="02040503050406030204" pitchFamily="18" charset="0"/>
                </a:endParaRPr>
              </a:p>
              <a:p>
                <a:endParaRPr lang="en-US" altLang="ko-KR" sz="2800" i="1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altLang="ko-KR" sz="2800" dirty="0">
                    <a:ea typeface="Cambria Math" panose="02040503050406030204" pitchFamily="18" charset="0"/>
                  </a:rPr>
                  <a:t>Try to make </a:t>
                </a:r>
                <a14:m>
                  <m:oMath xmlns:m="http://schemas.openxmlformats.org/officeDocument/2006/math">
                    <m:r>
                      <a:rPr lang="en-US" altLang="ko-K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ko-K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ko-K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 = 1</m:t>
                    </m:r>
                  </m:oMath>
                </a14:m>
                <a:endParaRPr lang="en-US" altLang="ko-KR" sz="2800" dirty="0">
                  <a:ea typeface="Cambria Math" panose="02040503050406030204" pitchFamily="18" charset="0"/>
                </a:endParaRPr>
              </a:p>
              <a:p>
                <a:endParaRPr lang="ko-KR" altLang="en-US" sz="2800" dirty="0"/>
              </a:p>
            </p:txBody>
          </p:sp>
        </mc:Choice>
        <mc:Fallback xmlns="">
          <p:sp>
            <p:nvSpPr>
              <p:cNvPr id="9" name="TextBox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09" y="3523471"/>
                <a:ext cx="7799763" cy="2059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3014273" y="5752285"/>
            <a:ext cx="3306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D(G(z) =0, D wins, G fails</a:t>
            </a:r>
          </a:p>
          <a:p>
            <a:r>
              <a:rPr lang="en-US" sz="2400" b="1" dirty="0"/>
              <a:t>D(G(z) </a:t>
            </a:r>
            <a:r>
              <a:rPr lang="en-US" sz="2400" b="1" dirty="0" smtClean="0"/>
              <a:t>=1, D fails, G wins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3308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2470" y="2324423"/>
            <a:ext cx="6067928" cy="4394712"/>
          </a:xfrm>
          <a:prstGeom prst="rect">
            <a:avLst/>
          </a:prstGeom>
        </p:spPr>
      </p:pic>
      <p:sp>
        <p:nvSpPr>
          <p:cNvPr id="4" name="TextBox 5"/>
          <p:cNvSpPr txBox="1"/>
          <p:nvPr/>
        </p:nvSpPr>
        <p:spPr>
          <a:xfrm>
            <a:off x="1385860" y="1943231"/>
            <a:ext cx="2632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Generated Samples</a:t>
            </a:r>
            <a:endParaRPr lang="ko-KR" altLang="en-US" sz="2000" dirty="0"/>
          </a:p>
        </p:txBody>
      </p:sp>
      <p:sp>
        <p:nvSpPr>
          <p:cNvPr id="5" name="TextBox 6"/>
          <p:cNvSpPr txBox="1"/>
          <p:nvPr/>
        </p:nvSpPr>
        <p:spPr>
          <a:xfrm>
            <a:off x="3483635" y="1454954"/>
            <a:ext cx="301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Nearest training example</a:t>
            </a:r>
            <a:endParaRPr lang="ko-KR" alt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3606" y="358115"/>
            <a:ext cx="8389620" cy="99417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Generative adversarial </a:t>
            </a:r>
            <a:r>
              <a:rPr lang="en-US" dirty="0" smtClean="0">
                <a:latin typeface="+mn-lt"/>
              </a:rPr>
              <a:t>network (GAN)</a:t>
            </a:r>
            <a:endParaRPr lang="en-US" dirty="0">
              <a:latin typeface="+mn-lt"/>
            </a:endParaRPr>
          </a:p>
        </p:txBody>
      </p:sp>
      <p:cxnSp>
        <p:nvCxnSpPr>
          <p:cNvPr id="8" name="直接箭头连接符 7"/>
          <p:cNvCxnSpPr>
            <a:stCxn id="5" idx="2"/>
          </p:cNvCxnSpPr>
          <p:nvPr/>
        </p:nvCxnSpPr>
        <p:spPr>
          <a:xfrm flipH="1">
            <a:off x="4332849" y="1824286"/>
            <a:ext cx="658605" cy="50013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60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24" y="1352287"/>
            <a:ext cx="7123090" cy="474872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3606" y="358115"/>
            <a:ext cx="8389620" cy="99417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Generative adversarial </a:t>
            </a:r>
            <a:r>
              <a:rPr lang="en-US" dirty="0" smtClean="0">
                <a:latin typeface="+mn-lt"/>
              </a:rPr>
              <a:t>network (GAN)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333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2" y="2081214"/>
            <a:ext cx="9386888" cy="3263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600" dirty="0"/>
              <a:t>S</a:t>
            </a:r>
            <a:r>
              <a:rPr lang="en-US" sz="3600" dirty="0" smtClean="0"/>
              <a:t>upervised </a:t>
            </a:r>
            <a:r>
              <a:rPr lang="en-US" sz="3600" dirty="0"/>
              <a:t>learning vs. unsupervised learning</a:t>
            </a:r>
          </a:p>
          <a:p>
            <a:pPr marL="342892" lvl="1" indent="0">
              <a:buNone/>
            </a:pPr>
            <a:endParaRPr lang="en-US" sz="3600" dirty="0"/>
          </a:p>
          <a:p>
            <a:pPr lvl="1"/>
            <a:r>
              <a:rPr lang="en-US" sz="3600" dirty="0"/>
              <a:t>Generative model</a:t>
            </a:r>
          </a:p>
          <a:p>
            <a:pPr marL="342892" lvl="1" indent="0">
              <a:buNone/>
            </a:pPr>
            <a:endParaRPr lang="en-US" sz="3600" dirty="0"/>
          </a:p>
          <a:p>
            <a:pPr lvl="1"/>
            <a:r>
              <a:rPr lang="en-US" sz="3600" dirty="0" err="1"/>
              <a:t>A</a:t>
            </a:r>
            <a:r>
              <a:rPr lang="en-US" sz="3600" dirty="0" err="1" smtClean="0"/>
              <a:t>utoencoder</a:t>
            </a:r>
            <a:r>
              <a:rPr lang="en-US" sz="3600" dirty="0" smtClean="0"/>
              <a:t> </a:t>
            </a:r>
            <a:r>
              <a:rPr lang="en-US" sz="3600" dirty="0"/>
              <a:t>(sparse AE); generative adversarial network (GAN)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71464" y="446692"/>
            <a:ext cx="1877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492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제목 2"/>
          <p:cNvSpPr txBox="1">
            <a:spLocks/>
          </p:cNvSpPr>
          <p:nvPr/>
        </p:nvSpPr>
        <p:spPr>
          <a:xfrm>
            <a:off x="295200" y="254688"/>
            <a:ext cx="8575200" cy="6540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DCGAN (</a:t>
            </a:r>
            <a:r>
              <a:rPr lang="en-US" sz="3200" dirty="0" smtClean="0">
                <a:latin typeface="+mn-lt"/>
              </a:rPr>
              <a:t>Deep convolutional GAN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22" name="내용 개체 틀 2"/>
          <p:cNvSpPr txBox="1">
            <a:spLocks/>
          </p:cNvSpPr>
          <p:nvPr/>
        </p:nvSpPr>
        <p:spPr>
          <a:xfrm>
            <a:off x="628650" y="1565189"/>
            <a:ext cx="7886700" cy="46117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Replace model’s network to CNN</a:t>
            </a:r>
          </a:p>
          <a:p>
            <a:r>
              <a:rPr lang="en-US" altLang="ko-KR" dirty="0" smtClean="0"/>
              <a:t>Example of generator 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 smtClean="0"/>
              <a:t>  (same as D)</a:t>
            </a:r>
          </a:p>
          <a:p>
            <a:endParaRPr lang="ko-KR" altLang="en-US" dirty="0"/>
          </a:p>
        </p:txBody>
      </p:sp>
      <p:pic>
        <p:nvPicPr>
          <p:cNvPr id="223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233969"/>
            <a:ext cx="7816759" cy="3269591"/>
          </a:xfrm>
          <a:prstGeom prst="rect">
            <a:avLst/>
          </a:prstGeom>
        </p:spPr>
      </p:pic>
      <p:grpSp>
        <p:nvGrpSpPr>
          <p:cNvPr id="224" name="그룹 6"/>
          <p:cNvGrpSpPr/>
          <p:nvPr/>
        </p:nvGrpSpPr>
        <p:grpSpPr>
          <a:xfrm>
            <a:off x="5801039" y="44624"/>
            <a:ext cx="3304656" cy="3378584"/>
            <a:chOff x="-286330" y="2837870"/>
            <a:chExt cx="3730406" cy="3813858"/>
          </a:xfrm>
        </p:grpSpPr>
        <p:sp>
          <p:nvSpPr>
            <p:cNvPr id="225" name="모서리가 둥근 직사각형 7"/>
            <p:cNvSpPr/>
            <p:nvPr/>
          </p:nvSpPr>
          <p:spPr>
            <a:xfrm>
              <a:off x="458102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26" name="타원 8"/>
            <p:cNvSpPr/>
            <p:nvPr/>
          </p:nvSpPr>
          <p:spPr>
            <a:xfrm>
              <a:off x="49579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27" name="타원 9"/>
            <p:cNvSpPr/>
            <p:nvPr/>
          </p:nvSpPr>
          <p:spPr>
            <a:xfrm>
              <a:off x="6427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28" name="타원 10"/>
            <p:cNvSpPr/>
            <p:nvPr/>
          </p:nvSpPr>
          <p:spPr>
            <a:xfrm>
              <a:off x="1083772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29" name="타원 11"/>
            <p:cNvSpPr/>
            <p:nvPr/>
          </p:nvSpPr>
          <p:spPr>
            <a:xfrm>
              <a:off x="123076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30" name="모서리가 둥근 직사각형 12"/>
            <p:cNvSpPr/>
            <p:nvPr/>
          </p:nvSpPr>
          <p:spPr>
            <a:xfrm>
              <a:off x="458102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31" name="타원 13"/>
            <p:cNvSpPr/>
            <p:nvPr/>
          </p:nvSpPr>
          <p:spPr>
            <a:xfrm>
              <a:off x="49579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32" name="타원 14"/>
            <p:cNvSpPr/>
            <p:nvPr/>
          </p:nvSpPr>
          <p:spPr>
            <a:xfrm>
              <a:off x="6427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33" name="타원 15"/>
            <p:cNvSpPr/>
            <p:nvPr/>
          </p:nvSpPr>
          <p:spPr>
            <a:xfrm>
              <a:off x="1083772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34" name="타원 16"/>
            <p:cNvSpPr/>
            <p:nvPr/>
          </p:nvSpPr>
          <p:spPr>
            <a:xfrm>
              <a:off x="123076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35" name="모서리가 둥근 직사각형 17"/>
            <p:cNvSpPr/>
            <p:nvPr/>
          </p:nvSpPr>
          <p:spPr>
            <a:xfrm>
              <a:off x="458102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36" name="타원 18"/>
            <p:cNvSpPr/>
            <p:nvPr/>
          </p:nvSpPr>
          <p:spPr>
            <a:xfrm>
              <a:off x="49579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37" name="타원 19"/>
            <p:cNvSpPr/>
            <p:nvPr/>
          </p:nvSpPr>
          <p:spPr>
            <a:xfrm>
              <a:off x="6427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38" name="타원 20"/>
            <p:cNvSpPr/>
            <p:nvPr/>
          </p:nvSpPr>
          <p:spPr>
            <a:xfrm>
              <a:off x="1083772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39" name="타원 21"/>
            <p:cNvSpPr/>
            <p:nvPr/>
          </p:nvSpPr>
          <p:spPr>
            <a:xfrm>
              <a:off x="123076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40" name="직선 화살표 연결선 22"/>
            <p:cNvCxnSpPr>
              <a:stCxn id="236" idx="0"/>
              <a:endCxn id="226" idx="4"/>
            </p:cNvCxnSpPr>
            <p:nvPr/>
          </p:nvCxnSpPr>
          <p:spPr>
            <a:xfrm flipV="1">
              <a:off x="550446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직선 화살표 연결선 23"/>
            <p:cNvCxnSpPr>
              <a:stCxn id="236" idx="0"/>
              <a:endCxn id="227" idx="4"/>
            </p:cNvCxnSpPr>
            <p:nvPr/>
          </p:nvCxnSpPr>
          <p:spPr>
            <a:xfrm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화살표 연결선 24"/>
            <p:cNvCxnSpPr>
              <a:stCxn id="236" idx="0"/>
              <a:endCxn id="228" idx="4"/>
            </p:cNvCxnSpPr>
            <p:nvPr/>
          </p:nvCxnSpPr>
          <p:spPr>
            <a:xfrm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직선 화살표 연결선 25"/>
            <p:cNvCxnSpPr>
              <a:stCxn id="236" idx="0"/>
              <a:endCxn id="229" idx="4"/>
            </p:cNvCxnSpPr>
            <p:nvPr/>
          </p:nvCxnSpPr>
          <p:spPr>
            <a:xfrm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직선 화살표 연결선 26"/>
            <p:cNvCxnSpPr>
              <a:stCxn id="237" idx="0"/>
              <a:endCxn id="226" idx="4"/>
            </p:cNvCxnSpPr>
            <p:nvPr/>
          </p:nvCxnSpPr>
          <p:spPr>
            <a:xfrm flipH="1"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직선 화살표 연결선 27"/>
            <p:cNvCxnSpPr>
              <a:stCxn id="237" idx="0"/>
              <a:endCxn id="227" idx="4"/>
            </p:cNvCxnSpPr>
            <p:nvPr/>
          </p:nvCxnSpPr>
          <p:spPr>
            <a:xfrm flipV="1">
              <a:off x="69744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화살표 연결선 28"/>
            <p:cNvCxnSpPr>
              <a:stCxn id="237" idx="0"/>
              <a:endCxn id="228" idx="4"/>
            </p:cNvCxnSpPr>
            <p:nvPr/>
          </p:nvCxnSpPr>
          <p:spPr>
            <a:xfrm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화살표 연결선 29"/>
            <p:cNvCxnSpPr>
              <a:stCxn id="237" idx="0"/>
              <a:endCxn id="229" idx="4"/>
            </p:cNvCxnSpPr>
            <p:nvPr/>
          </p:nvCxnSpPr>
          <p:spPr>
            <a:xfrm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직선 화살표 연결선 30"/>
            <p:cNvCxnSpPr>
              <a:stCxn id="238" idx="0"/>
              <a:endCxn id="226" idx="4"/>
            </p:cNvCxnSpPr>
            <p:nvPr/>
          </p:nvCxnSpPr>
          <p:spPr>
            <a:xfrm flipH="1"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직선 화살표 연결선 31"/>
            <p:cNvCxnSpPr>
              <a:stCxn id="238" idx="0"/>
              <a:endCxn id="227" idx="4"/>
            </p:cNvCxnSpPr>
            <p:nvPr/>
          </p:nvCxnSpPr>
          <p:spPr>
            <a:xfrm flipH="1"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직선 화살표 연결선 32"/>
            <p:cNvCxnSpPr>
              <a:stCxn id="238" idx="0"/>
              <a:endCxn id="228" idx="4"/>
            </p:cNvCxnSpPr>
            <p:nvPr/>
          </p:nvCxnSpPr>
          <p:spPr>
            <a:xfrm flipV="1">
              <a:off x="113842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직선 화살표 연결선 33"/>
            <p:cNvCxnSpPr>
              <a:stCxn id="238" idx="0"/>
              <a:endCxn id="229" idx="4"/>
            </p:cNvCxnSpPr>
            <p:nvPr/>
          </p:nvCxnSpPr>
          <p:spPr>
            <a:xfrm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화살표 연결선 34"/>
            <p:cNvCxnSpPr>
              <a:stCxn id="239" idx="0"/>
              <a:endCxn id="226" idx="4"/>
            </p:cNvCxnSpPr>
            <p:nvPr/>
          </p:nvCxnSpPr>
          <p:spPr>
            <a:xfrm flipH="1"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직선 화살표 연결선 35"/>
            <p:cNvCxnSpPr>
              <a:stCxn id="239" idx="0"/>
              <a:endCxn id="227" idx="4"/>
            </p:cNvCxnSpPr>
            <p:nvPr/>
          </p:nvCxnSpPr>
          <p:spPr>
            <a:xfrm flipH="1"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직선 화살표 연결선 36"/>
            <p:cNvCxnSpPr>
              <a:stCxn id="239" idx="0"/>
              <a:endCxn id="228" idx="4"/>
            </p:cNvCxnSpPr>
            <p:nvPr/>
          </p:nvCxnSpPr>
          <p:spPr>
            <a:xfrm flipH="1"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직선 화살표 연결선 37"/>
            <p:cNvCxnSpPr>
              <a:stCxn id="239" idx="0"/>
              <a:endCxn id="229" idx="4"/>
            </p:cNvCxnSpPr>
            <p:nvPr/>
          </p:nvCxnSpPr>
          <p:spPr>
            <a:xfrm flipV="1">
              <a:off x="1285419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TextBox 38"/>
            <p:cNvSpPr txBox="1"/>
            <p:nvPr/>
          </p:nvSpPr>
          <p:spPr>
            <a:xfrm>
              <a:off x="795437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257" name="TextBox 39"/>
            <p:cNvSpPr txBox="1"/>
            <p:nvPr/>
          </p:nvSpPr>
          <p:spPr>
            <a:xfrm>
              <a:off x="795437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258" name="TextBox 40"/>
            <p:cNvSpPr txBox="1"/>
            <p:nvPr/>
          </p:nvSpPr>
          <p:spPr>
            <a:xfrm>
              <a:off x="795437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259" name="직선 화살표 연결선 41"/>
            <p:cNvCxnSpPr>
              <a:endCxn id="231" idx="4"/>
            </p:cNvCxnSpPr>
            <p:nvPr/>
          </p:nvCxnSpPr>
          <p:spPr>
            <a:xfrm flipV="1">
              <a:off x="550446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직선 화살표 연결선 42"/>
            <p:cNvCxnSpPr>
              <a:endCxn id="232" idx="4"/>
            </p:cNvCxnSpPr>
            <p:nvPr/>
          </p:nvCxnSpPr>
          <p:spPr>
            <a:xfrm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직선 화살표 연결선 43"/>
            <p:cNvCxnSpPr>
              <a:stCxn id="226" idx="0"/>
              <a:endCxn id="233" idx="4"/>
            </p:cNvCxnSpPr>
            <p:nvPr/>
          </p:nvCxnSpPr>
          <p:spPr>
            <a:xfrm flipV="1">
              <a:off x="550446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직선 화살표 연결선 44"/>
            <p:cNvCxnSpPr>
              <a:endCxn id="234" idx="4"/>
            </p:cNvCxnSpPr>
            <p:nvPr/>
          </p:nvCxnSpPr>
          <p:spPr>
            <a:xfrm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직선 화살표 연결선 45"/>
            <p:cNvCxnSpPr>
              <a:endCxn id="231" idx="4"/>
            </p:cNvCxnSpPr>
            <p:nvPr/>
          </p:nvCxnSpPr>
          <p:spPr>
            <a:xfrm flipH="1"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직선 화살표 연결선 46"/>
            <p:cNvCxnSpPr>
              <a:endCxn id="232" idx="4"/>
            </p:cNvCxnSpPr>
            <p:nvPr/>
          </p:nvCxnSpPr>
          <p:spPr>
            <a:xfrm flipV="1">
              <a:off x="69744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직선 화살표 연결선 47"/>
            <p:cNvCxnSpPr>
              <a:stCxn id="227" idx="0"/>
              <a:endCxn id="233" idx="4"/>
            </p:cNvCxnSpPr>
            <p:nvPr/>
          </p:nvCxnSpPr>
          <p:spPr>
            <a:xfrm flipV="1">
              <a:off x="697440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직선 화살표 연결선 48"/>
            <p:cNvCxnSpPr>
              <a:endCxn id="234" idx="4"/>
            </p:cNvCxnSpPr>
            <p:nvPr/>
          </p:nvCxnSpPr>
          <p:spPr>
            <a:xfrm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직선 화살표 연결선 49"/>
            <p:cNvCxnSpPr>
              <a:endCxn id="231" idx="4"/>
            </p:cNvCxnSpPr>
            <p:nvPr/>
          </p:nvCxnSpPr>
          <p:spPr>
            <a:xfrm flipH="1" flipV="1">
              <a:off x="550446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직선 화살표 연결선 50"/>
            <p:cNvCxnSpPr>
              <a:endCxn id="232" idx="4"/>
            </p:cNvCxnSpPr>
            <p:nvPr/>
          </p:nvCxnSpPr>
          <p:spPr>
            <a:xfrm flipH="1" flipV="1">
              <a:off x="697440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직선 화살표 연결선 51"/>
            <p:cNvCxnSpPr>
              <a:endCxn id="233" idx="4"/>
            </p:cNvCxnSpPr>
            <p:nvPr/>
          </p:nvCxnSpPr>
          <p:spPr>
            <a:xfrm flipV="1">
              <a:off x="113842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화살표 연결선 52"/>
            <p:cNvCxnSpPr>
              <a:stCxn id="228" idx="0"/>
              <a:endCxn id="234" idx="4"/>
            </p:cNvCxnSpPr>
            <p:nvPr/>
          </p:nvCxnSpPr>
          <p:spPr>
            <a:xfrm flipV="1">
              <a:off x="1138425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직선 화살표 연결선 53"/>
            <p:cNvCxnSpPr>
              <a:endCxn id="231" idx="4"/>
            </p:cNvCxnSpPr>
            <p:nvPr/>
          </p:nvCxnSpPr>
          <p:spPr>
            <a:xfrm flipH="1"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화살표 연결선 54"/>
            <p:cNvCxnSpPr>
              <a:endCxn id="232" idx="4"/>
            </p:cNvCxnSpPr>
            <p:nvPr/>
          </p:nvCxnSpPr>
          <p:spPr>
            <a:xfrm flipH="1"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화살표 연결선 55"/>
            <p:cNvCxnSpPr>
              <a:endCxn id="233" idx="4"/>
            </p:cNvCxnSpPr>
            <p:nvPr/>
          </p:nvCxnSpPr>
          <p:spPr>
            <a:xfrm flipH="1" flipV="1">
              <a:off x="1138425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화살표 연결선 56"/>
            <p:cNvCxnSpPr>
              <a:stCxn id="229" idx="0"/>
              <a:endCxn id="234" idx="4"/>
            </p:cNvCxnSpPr>
            <p:nvPr/>
          </p:nvCxnSpPr>
          <p:spPr>
            <a:xfrm flipV="1">
              <a:off x="1285419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5" name="타원 57"/>
            <p:cNvSpPr/>
            <p:nvPr/>
          </p:nvSpPr>
          <p:spPr>
            <a:xfrm>
              <a:off x="845063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76" name="직선 화살표 연결선 58"/>
            <p:cNvCxnSpPr>
              <a:stCxn id="275" idx="4"/>
              <a:endCxn id="231" idx="0"/>
            </p:cNvCxnSpPr>
            <p:nvPr/>
          </p:nvCxnSpPr>
          <p:spPr>
            <a:xfrm flipH="1">
              <a:off x="550446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직선 화살표 연결선 59"/>
            <p:cNvCxnSpPr>
              <a:stCxn id="275" idx="4"/>
              <a:endCxn id="232" idx="0"/>
            </p:cNvCxnSpPr>
            <p:nvPr/>
          </p:nvCxnSpPr>
          <p:spPr>
            <a:xfrm flipH="1">
              <a:off x="697440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직선 화살표 연결선 60"/>
            <p:cNvCxnSpPr>
              <a:stCxn id="275" idx="4"/>
              <a:endCxn id="233" idx="0"/>
            </p:cNvCxnSpPr>
            <p:nvPr/>
          </p:nvCxnSpPr>
          <p:spPr>
            <a:xfrm>
              <a:off x="899715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직선 화살표 연결선 61"/>
            <p:cNvCxnSpPr>
              <a:stCxn id="275" idx="4"/>
              <a:endCxn id="234" idx="0"/>
            </p:cNvCxnSpPr>
            <p:nvPr/>
          </p:nvCxnSpPr>
          <p:spPr>
            <a:xfrm>
              <a:off x="899715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모서리가 둥근 직사각형 62"/>
            <p:cNvSpPr/>
            <p:nvPr/>
          </p:nvSpPr>
          <p:spPr>
            <a:xfrm>
              <a:off x="805094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pic>
          <p:nvPicPr>
            <p:cNvPr id="281" name="그림 6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69" y="4682881"/>
              <a:ext cx="359728" cy="359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82" name="모서리가 둥근 직사각형 64"/>
            <p:cNvSpPr/>
            <p:nvPr/>
          </p:nvSpPr>
          <p:spPr>
            <a:xfrm>
              <a:off x="1720720" y="5508647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83" name="타원 65"/>
            <p:cNvSpPr/>
            <p:nvPr/>
          </p:nvSpPr>
          <p:spPr>
            <a:xfrm>
              <a:off x="176131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84" name="타원 66"/>
            <p:cNvSpPr/>
            <p:nvPr/>
          </p:nvSpPr>
          <p:spPr>
            <a:xfrm>
              <a:off x="1919633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85" name="타원 67"/>
            <p:cNvSpPr/>
            <p:nvPr/>
          </p:nvSpPr>
          <p:spPr>
            <a:xfrm>
              <a:off x="2394587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86" name="타원 68"/>
            <p:cNvSpPr/>
            <p:nvPr/>
          </p:nvSpPr>
          <p:spPr>
            <a:xfrm>
              <a:off x="255290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87" name="모서리가 둥근 직사각형 69"/>
            <p:cNvSpPr/>
            <p:nvPr/>
          </p:nvSpPr>
          <p:spPr>
            <a:xfrm>
              <a:off x="1720720" y="5216368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88" name="타원 70"/>
            <p:cNvSpPr/>
            <p:nvPr/>
          </p:nvSpPr>
          <p:spPr>
            <a:xfrm>
              <a:off x="176131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89" name="타원 71"/>
            <p:cNvSpPr/>
            <p:nvPr/>
          </p:nvSpPr>
          <p:spPr>
            <a:xfrm>
              <a:off x="1919633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90" name="타원 72"/>
            <p:cNvSpPr/>
            <p:nvPr/>
          </p:nvSpPr>
          <p:spPr>
            <a:xfrm>
              <a:off x="2394587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91" name="타원 73"/>
            <p:cNvSpPr/>
            <p:nvPr/>
          </p:nvSpPr>
          <p:spPr>
            <a:xfrm>
              <a:off x="255290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92" name="모서리가 둥근 직사각형 74"/>
            <p:cNvSpPr/>
            <p:nvPr/>
          </p:nvSpPr>
          <p:spPr>
            <a:xfrm>
              <a:off x="1720720" y="5799610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93" name="타원 75"/>
            <p:cNvSpPr/>
            <p:nvPr/>
          </p:nvSpPr>
          <p:spPr>
            <a:xfrm>
              <a:off x="176131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94" name="타원 76"/>
            <p:cNvSpPr/>
            <p:nvPr/>
          </p:nvSpPr>
          <p:spPr>
            <a:xfrm>
              <a:off x="1919633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95" name="타원 77"/>
            <p:cNvSpPr/>
            <p:nvPr/>
          </p:nvSpPr>
          <p:spPr>
            <a:xfrm>
              <a:off x="2394587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96" name="타원 78"/>
            <p:cNvSpPr/>
            <p:nvPr/>
          </p:nvSpPr>
          <p:spPr>
            <a:xfrm>
              <a:off x="255290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97" name="직선 화살표 연결선 79"/>
            <p:cNvCxnSpPr>
              <a:stCxn id="293" idx="0"/>
              <a:endCxn id="283" idx="4"/>
            </p:cNvCxnSpPr>
            <p:nvPr/>
          </p:nvCxnSpPr>
          <p:spPr>
            <a:xfrm flipV="1">
              <a:off x="182017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직선 화살표 연결선 80"/>
            <p:cNvCxnSpPr>
              <a:stCxn id="293" idx="0"/>
              <a:endCxn id="284" idx="4"/>
            </p:cNvCxnSpPr>
            <p:nvPr/>
          </p:nvCxnSpPr>
          <p:spPr>
            <a:xfrm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직선 화살표 연결선 81"/>
            <p:cNvCxnSpPr>
              <a:stCxn id="293" idx="0"/>
              <a:endCxn id="285" idx="4"/>
            </p:cNvCxnSpPr>
            <p:nvPr/>
          </p:nvCxnSpPr>
          <p:spPr>
            <a:xfrm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직선 화살표 연결선 82"/>
            <p:cNvCxnSpPr>
              <a:stCxn id="293" idx="0"/>
              <a:endCxn id="286" idx="4"/>
            </p:cNvCxnSpPr>
            <p:nvPr/>
          </p:nvCxnSpPr>
          <p:spPr>
            <a:xfrm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직선 화살표 연결선 83"/>
            <p:cNvCxnSpPr>
              <a:stCxn id="294" idx="0"/>
              <a:endCxn id="283" idx="4"/>
            </p:cNvCxnSpPr>
            <p:nvPr/>
          </p:nvCxnSpPr>
          <p:spPr>
            <a:xfrm flipH="1"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직선 화살표 연결선 84"/>
            <p:cNvCxnSpPr>
              <a:stCxn id="294" idx="0"/>
              <a:endCxn id="284" idx="4"/>
            </p:cNvCxnSpPr>
            <p:nvPr/>
          </p:nvCxnSpPr>
          <p:spPr>
            <a:xfrm flipV="1">
              <a:off x="1978495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직선 화살표 연결선 85"/>
            <p:cNvCxnSpPr>
              <a:stCxn id="294" idx="0"/>
              <a:endCxn id="285" idx="4"/>
            </p:cNvCxnSpPr>
            <p:nvPr/>
          </p:nvCxnSpPr>
          <p:spPr>
            <a:xfrm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직선 화살표 연결선 86"/>
            <p:cNvCxnSpPr>
              <a:stCxn id="294" idx="0"/>
              <a:endCxn id="286" idx="4"/>
            </p:cNvCxnSpPr>
            <p:nvPr/>
          </p:nvCxnSpPr>
          <p:spPr>
            <a:xfrm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직선 화살표 연결선 87"/>
            <p:cNvCxnSpPr>
              <a:stCxn id="295" idx="0"/>
              <a:endCxn id="283" idx="4"/>
            </p:cNvCxnSpPr>
            <p:nvPr/>
          </p:nvCxnSpPr>
          <p:spPr>
            <a:xfrm flipH="1"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직선 화살표 연결선 88"/>
            <p:cNvCxnSpPr>
              <a:stCxn id="295" idx="0"/>
              <a:endCxn id="284" idx="4"/>
            </p:cNvCxnSpPr>
            <p:nvPr/>
          </p:nvCxnSpPr>
          <p:spPr>
            <a:xfrm flipH="1"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직선 화살표 연결선 89"/>
            <p:cNvCxnSpPr>
              <a:stCxn id="295" idx="0"/>
              <a:endCxn id="285" idx="4"/>
            </p:cNvCxnSpPr>
            <p:nvPr/>
          </p:nvCxnSpPr>
          <p:spPr>
            <a:xfrm flipV="1">
              <a:off x="2453448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직선 화살표 연결선 90"/>
            <p:cNvCxnSpPr>
              <a:stCxn id="295" idx="0"/>
              <a:endCxn id="286" idx="4"/>
            </p:cNvCxnSpPr>
            <p:nvPr/>
          </p:nvCxnSpPr>
          <p:spPr>
            <a:xfrm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직선 화살표 연결선 91"/>
            <p:cNvCxnSpPr>
              <a:stCxn id="296" idx="0"/>
              <a:endCxn id="283" idx="4"/>
            </p:cNvCxnSpPr>
            <p:nvPr/>
          </p:nvCxnSpPr>
          <p:spPr>
            <a:xfrm flipH="1"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직선 화살표 연결선 92"/>
            <p:cNvCxnSpPr>
              <a:stCxn id="296" idx="0"/>
              <a:endCxn id="284" idx="4"/>
            </p:cNvCxnSpPr>
            <p:nvPr/>
          </p:nvCxnSpPr>
          <p:spPr>
            <a:xfrm flipH="1"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직선 화살표 연결선 93"/>
            <p:cNvCxnSpPr>
              <a:stCxn id="296" idx="0"/>
              <a:endCxn id="285" idx="4"/>
            </p:cNvCxnSpPr>
            <p:nvPr/>
          </p:nvCxnSpPr>
          <p:spPr>
            <a:xfrm flipH="1"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직선 화살표 연결선 94"/>
            <p:cNvCxnSpPr>
              <a:stCxn id="296" idx="0"/>
              <a:endCxn id="286" idx="4"/>
            </p:cNvCxnSpPr>
            <p:nvPr/>
          </p:nvCxnSpPr>
          <p:spPr>
            <a:xfrm flipV="1">
              <a:off x="261176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TextBox 95"/>
            <p:cNvSpPr txBox="1"/>
            <p:nvPr/>
          </p:nvSpPr>
          <p:spPr>
            <a:xfrm>
              <a:off x="2084041" y="547418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314" name="TextBox 96"/>
            <p:cNvSpPr txBox="1"/>
            <p:nvPr/>
          </p:nvSpPr>
          <p:spPr>
            <a:xfrm>
              <a:off x="2084041" y="517777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315" name="TextBox 97"/>
            <p:cNvSpPr txBox="1"/>
            <p:nvPr/>
          </p:nvSpPr>
          <p:spPr>
            <a:xfrm>
              <a:off x="2084041" y="5766328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316" name="직선 화살표 연결선 98"/>
            <p:cNvCxnSpPr>
              <a:stCxn id="283" idx="0"/>
              <a:endCxn id="288" idx="4"/>
            </p:cNvCxnSpPr>
            <p:nvPr/>
          </p:nvCxnSpPr>
          <p:spPr>
            <a:xfrm flipV="1">
              <a:off x="182017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화살표 연결선 99"/>
            <p:cNvCxnSpPr>
              <a:endCxn id="289" idx="4"/>
            </p:cNvCxnSpPr>
            <p:nvPr/>
          </p:nvCxnSpPr>
          <p:spPr>
            <a:xfrm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직선 화살표 연결선 100"/>
            <p:cNvCxnSpPr>
              <a:stCxn id="283" idx="0"/>
              <a:endCxn id="290" idx="4"/>
            </p:cNvCxnSpPr>
            <p:nvPr/>
          </p:nvCxnSpPr>
          <p:spPr>
            <a:xfrm flipV="1">
              <a:off x="1820177" y="5382805"/>
              <a:ext cx="633272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직선 화살표 연결선 101"/>
            <p:cNvCxnSpPr>
              <a:endCxn id="291" idx="4"/>
            </p:cNvCxnSpPr>
            <p:nvPr/>
          </p:nvCxnSpPr>
          <p:spPr>
            <a:xfrm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직선 화살표 연결선 102"/>
            <p:cNvCxnSpPr>
              <a:endCxn id="288" idx="4"/>
            </p:cNvCxnSpPr>
            <p:nvPr/>
          </p:nvCxnSpPr>
          <p:spPr>
            <a:xfrm flipH="1"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직선 화살표 연결선 103"/>
            <p:cNvCxnSpPr>
              <a:endCxn id="289" idx="4"/>
            </p:cNvCxnSpPr>
            <p:nvPr/>
          </p:nvCxnSpPr>
          <p:spPr>
            <a:xfrm flipV="1">
              <a:off x="1978495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직선 화살표 연결선 104"/>
            <p:cNvCxnSpPr>
              <a:stCxn id="284" idx="0"/>
              <a:endCxn id="290" idx="4"/>
            </p:cNvCxnSpPr>
            <p:nvPr/>
          </p:nvCxnSpPr>
          <p:spPr>
            <a:xfrm flipV="1">
              <a:off x="1978495" y="5382805"/>
              <a:ext cx="474954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직선 화살표 연결선 105"/>
            <p:cNvCxnSpPr>
              <a:endCxn id="291" idx="4"/>
            </p:cNvCxnSpPr>
            <p:nvPr/>
          </p:nvCxnSpPr>
          <p:spPr>
            <a:xfrm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직선 화살표 연결선 106"/>
            <p:cNvCxnSpPr>
              <a:endCxn id="288" idx="4"/>
            </p:cNvCxnSpPr>
            <p:nvPr/>
          </p:nvCxnSpPr>
          <p:spPr>
            <a:xfrm flipH="1" flipV="1">
              <a:off x="1820177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직선 화살표 연결선 107"/>
            <p:cNvCxnSpPr>
              <a:endCxn id="289" idx="4"/>
            </p:cNvCxnSpPr>
            <p:nvPr/>
          </p:nvCxnSpPr>
          <p:spPr>
            <a:xfrm flipH="1" flipV="1">
              <a:off x="1978495" y="5382805"/>
              <a:ext cx="474954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직선 화살표 연결선 108"/>
            <p:cNvCxnSpPr>
              <a:endCxn id="290" idx="4"/>
            </p:cNvCxnSpPr>
            <p:nvPr/>
          </p:nvCxnSpPr>
          <p:spPr>
            <a:xfrm flipV="1">
              <a:off x="2453448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직선 화살표 연결선 109"/>
            <p:cNvCxnSpPr>
              <a:stCxn id="285" idx="0"/>
              <a:endCxn id="291" idx="4"/>
            </p:cNvCxnSpPr>
            <p:nvPr/>
          </p:nvCxnSpPr>
          <p:spPr>
            <a:xfrm flipV="1">
              <a:off x="2453448" y="5382805"/>
              <a:ext cx="158318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직선 화살표 연결선 110"/>
            <p:cNvCxnSpPr>
              <a:endCxn id="288" idx="4"/>
            </p:cNvCxnSpPr>
            <p:nvPr/>
          </p:nvCxnSpPr>
          <p:spPr>
            <a:xfrm flipH="1"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직선 화살표 연결선 111"/>
            <p:cNvCxnSpPr>
              <a:endCxn id="289" idx="4"/>
            </p:cNvCxnSpPr>
            <p:nvPr/>
          </p:nvCxnSpPr>
          <p:spPr>
            <a:xfrm flipH="1"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직선 화살표 연결선 112"/>
            <p:cNvCxnSpPr>
              <a:endCxn id="290" idx="4"/>
            </p:cNvCxnSpPr>
            <p:nvPr/>
          </p:nvCxnSpPr>
          <p:spPr>
            <a:xfrm flipH="1" flipV="1">
              <a:off x="2453448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직선 화살표 연결선 113"/>
            <p:cNvCxnSpPr>
              <a:stCxn id="286" idx="0"/>
              <a:endCxn id="291" idx="4"/>
            </p:cNvCxnSpPr>
            <p:nvPr/>
          </p:nvCxnSpPr>
          <p:spPr>
            <a:xfrm flipV="1">
              <a:off x="261176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2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2695847" y="6155516"/>
              <a:ext cx="748229" cy="49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3" name="모서리가 둥근 직사각형 115"/>
            <p:cNvSpPr/>
            <p:nvPr/>
          </p:nvSpPr>
          <p:spPr>
            <a:xfrm>
              <a:off x="1807998" y="6217589"/>
              <a:ext cx="803770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334" name="타원 116"/>
            <p:cNvSpPr/>
            <p:nvPr/>
          </p:nvSpPr>
          <p:spPr>
            <a:xfrm>
              <a:off x="183844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335" name="타원 117"/>
            <p:cNvSpPr/>
            <p:nvPr/>
          </p:nvSpPr>
          <p:spPr>
            <a:xfrm>
              <a:off x="1996763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336" name="타원 118"/>
            <p:cNvSpPr/>
            <p:nvPr/>
          </p:nvSpPr>
          <p:spPr>
            <a:xfrm>
              <a:off x="2308397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337" name="타원 119"/>
            <p:cNvSpPr/>
            <p:nvPr/>
          </p:nvSpPr>
          <p:spPr>
            <a:xfrm>
              <a:off x="246671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338" name="TextBox 120"/>
            <p:cNvSpPr txBox="1"/>
            <p:nvPr/>
          </p:nvSpPr>
          <p:spPr>
            <a:xfrm>
              <a:off x="2084041" y="6184307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339" name="직선 화살표 연결선 121"/>
            <p:cNvCxnSpPr>
              <a:stCxn id="334" idx="0"/>
              <a:endCxn id="293" idx="4"/>
            </p:cNvCxnSpPr>
            <p:nvPr/>
          </p:nvCxnSpPr>
          <p:spPr>
            <a:xfrm flipH="1" flipV="1">
              <a:off x="1820177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화살표 연결선 122"/>
            <p:cNvCxnSpPr>
              <a:stCxn id="334" idx="0"/>
              <a:endCxn id="294" idx="4"/>
            </p:cNvCxnSpPr>
            <p:nvPr/>
          </p:nvCxnSpPr>
          <p:spPr>
            <a:xfrm flipV="1">
              <a:off x="1897307" y="5966047"/>
              <a:ext cx="8118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직선 화살표 연결선 123"/>
            <p:cNvCxnSpPr>
              <a:stCxn id="334" idx="0"/>
              <a:endCxn id="295" idx="4"/>
            </p:cNvCxnSpPr>
            <p:nvPr/>
          </p:nvCxnSpPr>
          <p:spPr>
            <a:xfrm flipV="1">
              <a:off x="1897307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화살표 연결선 124"/>
            <p:cNvCxnSpPr>
              <a:stCxn id="334" idx="0"/>
              <a:endCxn id="296" idx="4"/>
            </p:cNvCxnSpPr>
            <p:nvPr/>
          </p:nvCxnSpPr>
          <p:spPr>
            <a:xfrm flipV="1">
              <a:off x="1897307" y="5966047"/>
              <a:ext cx="71446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화살표 연결선 125"/>
            <p:cNvCxnSpPr>
              <a:stCxn id="335" idx="0"/>
              <a:endCxn id="293" idx="4"/>
            </p:cNvCxnSpPr>
            <p:nvPr/>
          </p:nvCxnSpPr>
          <p:spPr>
            <a:xfrm flipH="1" flipV="1">
              <a:off x="1820177" y="5966047"/>
              <a:ext cx="23544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화살표 연결선 126"/>
            <p:cNvCxnSpPr>
              <a:stCxn id="335" idx="0"/>
              <a:endCxn id="294" idx="4"/>
            </p:cNvCxnSpPr>
            <p:nvPr/>
          </p:nvCxnSpPr>
          <p:spPr>
            <a:xfrm flipH="1" flipV="1">
              <a:off x="1978495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직선 화살표 연결선 127"/>
            <p:cNvCxnSpPr>
              <a:stCxn id="335" idx="0"/>
              <a:endCxn id="295" idx="4"/>
            </p:cNvCxnSpPr>
            <p:nvPr/>
          </p:nvCxnSpPr>
          <p:spPr>
            <a:xfrm flipV="1">
              <a:off x="2055625" y="5966047"/>
              <a:ext cx="397824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직선 화살표 연결선 128"/>
            <p:cNvCxnSpPr>
              <a:stCxn id="335" idx="0"/>
              <a:endCxn id="296" idx="4"/>
            </p:cNvCxnSpPr>
            <p:nvPr/>
          </p:nvCxnSpPr>
          <p:spPr>
            <a:xfrm flipV="1">
              <a:off x="2055625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화살표 연결선 129"/>
            <p:cNvCxnSpPr>
              <a:stCxn id="336" idx="0"/>
              <a:endCxn id="293" idx="4"/>
            </p:cNvCxnSpPr>
            <p:nvPr/>
          </p:nvCxnSpPr>
          <p:spPr>
            <a:xfrm flipH="1" flipV="1">
              <a:off x="1820177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화살표 연결선 130"/>
            <p:cNvCxnSpPr>
              <a:stCxn id="336" idx="0"/>
              <a:endCxn id="294" idx="4"/>
            </p:cNvCxnSpPr>
            <p:nvPr/>
          </p:nvCxnSpPr>
          <p:spPr>
            <a:xfrm flipH="1" flipV="1">
              <a:off x="1978495" y="5966047"/>
              <a:ext cx="388765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직선 화살표 연결선 131"/>
            <p:cNvCxnSpPr>
              <a:stCxn id="336" idx="0"/>
              <a:endCxn id="295" idx="4"/>
            </p:cNvCxnSpPr>
            <p:nvPr/>
          </p:nvCxnSpPr>
          <p:spPr>
            <a:xfrm flipV="1">
              <a:off x="2367259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화살표 연결선 132"/>
            <p:cNvCxnSpPr>
              <a:stCxn id="336" idx="0"/>
              <a:endCxn id="296" idx="4"/>
            </p:cNvCxnSpPr>
            <p:nvPr/>
          </p:nvCxnSpPr>
          <p:spPr>
            <a:xfrm flipV="1">
              <a:off x="2367259" y="5966047"/>
              <a:ext cx="24450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직선 화살표 연결선 133"/>
            <p:cNvCxnSpPr>
              <a:stCxn id="337" idx="0"/>
              <a:endCxn id="293" idx="4"/>
            </p:cNvCxnSpPr>
            <p:nvPr/>
          </p:nvCxnSpPr>
          <p:spPr>
            <a:xfrm flipH="1" flipV="1">
              <a:off x="1820177" y="5966047"/>
              <a:ext cx="70540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직선 화살표 연결선 134"/>
            <p:cNvCxnSpPr>
              <a:stCxn id="337" idx="0"/>
              <a:endCxn id="294" idx="4"/>
            </p:cNvCxnSpPr>
            <p:nvPr/>
          </p:nvCxnSpPr>
          <p:spPr>
            <a:xfrm flipH="1" flipV="1">
              <a:off x="1978495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직선 화살표 연결선 135"/>
            <p:cNvCxnSpPr>
              <a:stCxn id="337" idx="0"/>
              <a:endCxn id="295" idx="4"/>
            </p:cNvCxnSpPr>
            <p:nvPr/>
          </p:nvCxnSpPr>
          <p:spPr>
            <a:xfrm flipH="1" flipV="1">
              <a:off x="2453448" y="5966047"/>
              <a:ext cx="7212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직선 화살표 연결선 136"/>
            <p:cNvCxnSpPr>
              <a:stCxn id="337" idx="0"/>
              <a:endCxn id="296" idx="4"/>
            </p:cNvCxnSpPr>
            <p:nvPr/>
          </p:nvCxnSpPr>
          <p:spPr>
            <a:xfrm flipV="1">
              <a:off x="2525578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TextBox 137"/>
            <p:cNvSpPr txBox="1"/>
            <p:nvPr/>
          </p:nvSpPr>
          <p:spPr>
            <a:xfrm>
              <a:off x="2084041" y="6180206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pic>
          <p:nvPicPr>
            <p:cNvPr id="356" name="그림 138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008" y="4687998"/>
              <a:ext cx="392113" cy="3921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57" name="직사각형 139"/>
            <p:cNvSpPr/>
            <p:nvPr/>
          </p:nvSpPr>
          <p:spPr>
            <a:xfrm>
              <a:off x="2926203" y="6070255"/>
              <a:ext cx="388641" cy="2485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FF0000"/>
                  </a:solidFill>
                </a:rPr>
                <a:t>p</a:t>
              </a:r>
              <a:r>
                <a:rPr lang="en-US" altLang="ko-KR" sz="800" dirty="0" smtClean="0">
                  <a:solidFill>
                    <a:srgbClr val="FF0000"/>
                  </a:solidFill>
                </a:rPr>
                <a:t>(z)</a:t>
              </a:r>
              <a:endParaRPr lang="ko-KR" altLang="en-US" sz="800" dirty="0">
                <a:solidFill>
                  <a:srgbClr val="FF0000"/>
                </a:solidFill>
              </a:endParaRPr>
            </a:p>
          </p:txBody>
        </p:sp>
        <p:cxnSp>
          <p:nvCxnSpPr>
            <p:cNvPr id="358" name="직선 화살표 연결선 140"/>
            <p:cNvCxnSpPr>
              <a:endCxn id="288" idx="0"/>
            </p:cNvCxnSpPr>
            <p:nvPr/>
          </p:nvCxnSpPr>
          <p:spPr>
            <a:xfrm flipH="1">
              <a:off x="1820177" y="5084329"/>
              <a:ext cx="402642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직선 화살표 연결선 141"/>
            <p:cNvCxnSpPr>
              <a:endCxn id="289" idx="0"/>
            </p:cNvCxnSpPr>
            <p:nvPr/>
          </p:nvCxnSpPr>
          <p:spPr>
            <a:xfrm flipH="1">
              <a:off x="1978495" y="5084329"/>
              <a:ext cx="244324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직선 화살표 연결선 142"/>
            <p:cNvCxnSpPr>
              <a:endCxn id="290" idx="0"/>
            </p:cNvCxnSpPr>
            <p:nvPr/>
          </p:nvCxnSpPr>
          <p:spPr>
            <a:xfrm>
              <a:off x="2222819" y="5084329"/>
              <a:ext cx="230630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직선 화살표 연결선 143"/>
            <p:cNvCxnSpPr>
              <a:endCxn id="291" idx="0"/>
            </p:cNvCxnSpPr>
            <p:nvPr/>
          </p:nvCxnSpPr>
          <p:spPr>
            <a:xfrm>
              <a:off x="2222819" y="5084329"/>
              <a:ext cx="388948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2" name="모서리가 둥근 직사각형 144"/>
            <p:cNvSpPr/>
            <p:nvPr/>
          </p:nvSpPr>
          <p:spPr>
            <a:xfrm>
              <a:off x="1763997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363" name="타원 145"/>
            <p:cNvSpPr/>
            <p:nvPr/>
          </p:nvSpPr>
          <p:spPr>
            <a:xfrm>
              <a:off x="18016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364" name="타원 146"/>
            <p:cNvSpPr/>
            <p:nvPr/>
          </p:nvSpPr>
          <p:spPr>
            <a:xfrm>
              <a:off x="194868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365" name="타원 147"/>
            <p:cNvSpPr/>
            <p:nvPr/>
          </p:nvSpPr>
          <p:spPr>
            <a:xfrm>
              <a:off x="2389667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366" name="타원 148"/>
            <p:cNvSpPr/>
            <p:nvPr/>
          </p:nvSpPr>
          <p:spPr>
            <a:xfrm>
              <a:off x="253666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367" name="모서리가 둥근 직사각형 149"/>
            <p:cNvSpPr/>
            <p:nvPr/>
          </p:nvSpPr>
          <p:spPr>
            <a:xfrm>
              <a:off x="1763997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368" name="타원 150"/>
            <p:cNvSpPr/>
            <p:nvPr/>
          </p:nvSpPr>
          <p:spPr>
            <a:xfrm>
              <a:off x="18016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369" name="타원 151"/>
            <p:cNvSpPr/>
            <p:nvPr/>
          </p:nvSpPr>
          <p:spPr>
            <a:xfrm>
              <a:off x="194868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370" name="타원 152"/>
            <p:cNvSpPr/>
            <p:nvPr/>
          </p:nvSpPr>
          <p:spPr>
            <a:xfrm>
              <a:off x="2389667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371" name="타원 153"/>
            <p:cNvSpPr/>
            <p:nvPr/>
          </p:nvSpPr>
          <p:spPr>
            <a:xfrm>
              <a:off x="253666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372" name="모서리가 둥근 직사각형 154"/>
            <p:cNvSpPr/>
            <p:nvPr/>
          </p:nvSpPr>
          <p:spPr>
            <a:xfrm>
              <a:off x="1763997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373" name="타원 155"/>
            <p:cNvSpPr/>
            <p:nvPr/>
          </p:nvSpPr>
          <p:spPr>
            <a:xfrm>
              <a:off x="18016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374" name="타원 156"/>
            <p:cNvSpPr/>
            <p:nvPr/>
          </p:nvSpPr>
          <p:spPr>
            <a:xfrm>
              <a:off x="194868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375" name="타원 157"/>
            <p:cNvSpPr/>
            <p:nvPr/>
          </p:nvSpPr>
          <p:spPr>
            <a:xfrm>
              <a:off x="2389667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376" name="타원 158"/>
            <p:cNvSpPr/>
            <p:nvPr/>
          </p:nvSpPr>
          <p:spPr>
            <a:xfrm>
              <a:off x="253666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377" name="직선 화살표 연결선 159"/>
            <p:cNvCxnSpPr>
              <a:stCxn id="373" idx="0"/>
              <a:endCxn id="363" idx="4"/>
            </p:cNvCxnSpPr>
            <p:nvPr/>
          </p:nvCxnSpPr>
          <p:spPr>
            <a:xfrm flipV="1">
              <a:off x="1856341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직선 화살표 연결선 160"/>
            <p:cNvCxnSpPr>
              <a:stCxn id="373" idx="0"/>
              <a:endCxn id="364" idx="4"/>
            </p:cNvCxnSpPr>
            <p:nvPr/>
          </p:nvCxnSpPr>
          <p:spPr>
            <a:xfrm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직선 화살표 연결선 161"/>
            <p:cNvCxnSpPr>
              <a:stCxn id="373" idx="0"/>
              <a:endCxn id="365" idx="4"/>
            </p:cNvCxnSpPr>
            <p:nvPr/>
          </p:nvCxnSpPr>
          <p:spPr>
            <a:xfrm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직선 화살표 연결선 162"/>
            <p:cNvCxnSpPr>
              <a:stCxn id="373" idx="0"/>
              <a:endCxn id="366" idx="4"/>
            </p:cNvCxnSpPr>
            <p:nvPr/>
          </p:nvCxnSpPr>
          <p:spPr>
            <a:xfrm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직선 화살표 연결선 163"/>
            <p:cNvCxnSpPr>
              <a:stCxn id="374" idx="0"/>
              <a:endCxn id="363" idx="4"/>
            </p:cNvCxnSpPr>
            <p:nvPr/>
          </p:nvCxnSpPr>
          <p:spPr>
            <a:xfrm flipH="1"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직선 화살표 연결선 164"/>
            <p:cNvCxnSpPr>
              <a:stCxn id="374" idx="0"/>
              <a:endCxn id="364" idx="4"/>
            </p:cNvCxnSpPr>
            <p:nvPr/>
          </p:nvCxnSpPr>
          <p:spPr>
            <a:xfrm flipV="1">
              <a:off x="200333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직선 화살표 연결선 165"/>
            <p:cNvCxnSpPr>
              <a:stCxn id="374" idx="0"/>
              <a:endCxn id="365" idx="4"/>
            </p:cNvCxnSpPr>
            <p:nvPr/>
          </p:nvCxnSpPr>
          <p:spPr>
            <a:xfrm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직선 화살표 연결선 166"/>
            <p:cNvCxnSpPr>
              <a:stCxn id="374" idx="0"/>
              <a:endCxn id="366" idx="4"/>
            </p:cNvCxnSpPr>
            <p:nvPr/>
          </p:nvCxnSpPr>
          <p:spPr>
            <a:xfrm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직선 화살표 연결선 167"/>
            <p:cNvCxnSpPr>
              <a:stCxn id="375" idx="0"/>
              <a:endCxn id="363" idx="4"/>
            </p:cNvCxnSpPr>
            <p:nvPr/>
          </p:nvCxnSpPr>
          <p:spPr>
            <a:xfrm flipH="1"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직선 화살표 연결선 168"/>
            <p:cNvCxnSpPr>
              <a:stCxn id="375" idx="0"/>
              <a:endCxn id="364" idx="4"/>
            </p:cNvCxnSpPr>
            <p:nvPr/>
          </p:nvCxnSpPr>
          <p:spPr>
            <a:xfrm flipH="1"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직선 화살표 연결선 169"/>
            <p:cNvCxnSpPr>
              <a:stCxn id="375" idx="0"/>
              <a:endCxn id="365" idx="4"/>
            </p:cNvCxnSpPr>
            <p:nvPr/>
          </p:nvCxnSpPr>
          <p:spPr>
            <a:xfrm flipV="1">
              <a:off x="244432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직선 화살표 연결선 170"/>
            <p:cNvCxnSpPr>
              <a:stCxn id="375" idx="0"/>
              <a:endCxn id="366" idx="4"/>
            </p:cNvCxnSpPr>
            <p:nvPr/>
          </p:nvCxnSpPr>
          <p:spPr>
            <a:xfrm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직선 화살표 연결선 171"/>
            <p:cNvCxnSpPr>
              <a:stCxn id="376" idx="0"/>
              <a:endCxn id="363" idx="4"/>
            </p:cNvCxnSpPr>
            <p:nvPr/>
          </p:nvCxnSpPr>
          <p:spPr>
            <a:xfrm flipH="1"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직선 화살표 연결선 172"/>
            <p:cNvCxnSpPr>
              <a:stCxn id="376" idx="0"/>
              <a:endCxn id="364" idx="4"/>
            </p:cNvCxnSpPr>
            <p:nvPr/>
          </p:nvCxnSpPr>
          <p:spPr>
            <a:xfrm flipH="1"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직선 화살표 연결선 173"/>
            <p:cNvCxnSpPr>
              <a:stCxn id="376" idx="0"/>
              <a:endCxn id="365" idx="4"/>
            </p:cNvCxnSpPr>
            <p:nvPr/>
          </p:nvCxnSpPr>
          <p:spPr>
            <a:xfrm flipH="1"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직선 화살표 연결선 174"/>
            <p:cNvCxnSpPr>
              <a:stCxn id="376" idx="0"/>
              <a:endCxn id="366" idx="4"/>
            </p:cNvCxnSpPr>
            <p:nvPr/>
          </p:nvCxnSpPr>
          <p:spPr>
            <a:xfrm flipV="1">
              <a:off x="2591314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3" name="TextBox 175"/>
            <p:cNvSpPr txBox="1"/>
            <p:nvPr/>
          </p:nvSpPr>
          <p:spPr>
            <a:xfrm>
              <a:off x="2101332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394" name="TextBox 176"/>
            <p:cNvSpPr txBox="1"/>
            <p:nvPr/>
          </p:nvSpPr>
          <p:spPr>
            <a:xfrm>
              <a:off x="2101332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395" name="TextBox 177"/>
            <p:cNvSpPr txBox="1"/>
            <p:nvPr/>
          </p:nvSpPr>
          <p:spPr>
            <a:xfrm>
              <a:off x="2101332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396" name="직선 화살표 연결선 178"/>
            <p:cNvCxnSpPr>
              <a:endCxn id="368" idx="4"/>
            </p:cNvCxnSpPr>
            <p:nvPr/>
          </p:nvCxnSpPr>
          <p:spPr>
            <a:xfrm flipV="1">
              <a:off x="1856341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직선 화살표 연결선 179"/>
            <p:cNvCxnSpPr>
              <a:endCxn id="369" idx="4"/>
            </p:cNvCxnSpPr>
            <p:nvPr/>
          </p:nvCxnSpPr>
          <p:spPr>
            <a:xfrm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직선 화살표 연결선 180"/>
            <p:cNvCxnSpPr>
              <a:stCxn id="363" idx="0"/>
              <a:endCxn id="370" idx="4"/>
            </p:cNvCxnSpPr>
            <p:nvPr/>
          </p:nvCxnSpPr>
          <p:spPr>
            <a:xfrm flipV="1">
              <a:off x="1856341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직선 화살표 연결선 181"/>
            <p:cNvCxnSpPr>
              <a:endCxn id="371" idx="4"/>
            </p:cNvCxnSpPr>
            <p:nvPr/>
          </p:nvCxnSpPr>
          <p:spPr>
            <a:xfrm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직선 화살표 연결선 182"/>
            <p:cNvCxnSpPr>
              <a:endCxn id="368" idx="4"/>
            </p:cNvCxnSpPr>
            <p:nvPr/>
          </p:nvCxnSpPr>
          <p:spPr>
            <a:xfrm flipH="1"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직선 화살표 연결선 183"/>
            <p:cNvCxnSpPr>
              <a:endCxn id="369" idx="4"/>
            </p:cNvCxnSpPr>
            <p:nvPr/>
          </p:nvCxnSpPr>
          <p:spPr>
            <a:xfrm flipV="1">
              <a:off x="200333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직선 화살표 연결선 184"/>
            <p:cNvCxnSpPr>
              <a:stCxn id="364" idx="0"/>
              <a:endCxn id="370" idx="4"/>
            </p:cNvCxnSpPr>
            <p:nvPr/>
          </p:nvCxnSpPr>
          <p:spPr>
            <a:xfrm flipV="1">
              <a:off x="2003335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직선 화살표 연결선 185"/>
            <p:cNvCxnSpPr>
              <a:endCxn id="371" idx="4"/>
            </p:cNvCxnSpPr>
            <p:nvPr/>
          </p:nvCxnSpPr>
          <p:spPr>
            <a:xfrm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직선 화살표 연결선 186"/>
            <p:cNvCxnSpPr>
              <a:endCxn id="368" idx="4"/>
            </p:cNvCxnSpPr>
            <p:nvPr/>
          </p:nvCxnSpPr>
          <p:spPr>
            <a:xfrm flipH="1" flipV="1">
              <a:off x="1856341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직선 화살표 연결선 187"/>
            <p:cNvCxnSpPr>
              <a:endCxn id="369" idx="4"/>
            </p:cNvCxnSpPr>
            <p:nvPr/>
          </p:nvCxnSpPr>
          <p:spPr>
            <a:xfrm flipH="1" flipV="1">
              <a:off x="2003335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직선 화살표 연결선 188"/>
            <p:cNvCxnSpPr>
              <a:endCxn id="370" idx="4"/>
            </p:cNvCxnSpPr>
            <p:nvPr/>
          </p:nvCxnSpPr>
          <p:spPr>
            <a:xfrm flipV="1">
              <a:off x="244432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직선 화살표 연결선 189"/>
            <p:cNvCxnSpPr>
              <a:stCxn id="365" idx="0"/>
              <a:endCxn id="371" idx="4"/>
            </p:cNvCxnSpPr>
            <p:nvPr/>
          </p:nvCxnSpPr>
          <p:spPr>
            <a:xfrm flipV="1">
              <a:off x="2444320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직선 화살표 연결선 190"/>
            <p:cNvCxnSpPr>
              <a:endCxn id="368" idx="4"/>
            </p:cNvCxnSpPr>
            <p:nvPr/>
          </p:nvCxnSpPr>
          <p:spPr>
            <a:xfrm flipH="1"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직선 화살표 연결선 191"/>
            <p:cNvCxnSpPr>
              <a:endCxn id="369" idx="4"/>
            </p:cNvCxnSpPr>
            <p:nvPr/>
          </p:nvCxnSpPr>
          <p:spPr>
            <a:xfrm flipH="1"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직선 화살표 연결선 192"/>
            <p:cNvCxnSpPr>
              <a:endCxn id="370" idx="4"/>
            </p:cNvCxnSpPr>
            <p:nvPr/>
          </p:nvCxnSpPr>
          <p:spPr>
            <a:xfrm flipH="1" flipV="1">
              <a:off x="2444320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직선 화살표 연결선 193"/>
            <p:cNvCxnSpPr>
              <a:stCxn id="366" idx="0"/>
              <a:endCxn id="371" idx="4"/>
            </p:cNvCxnSpPr>
            <p:nvPr/>
          </p:nvCxnSpPr>
          <p:spPr>
            <a:xfrm flipV="1">
              <a:off x="2591314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타원 194"/>
            <p:cNvSpPr/>
            <p:nvPr/>
          </p:nvSpPr>
          <p:spPr>
            <a:xfrm>
              <a:off x="2150959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413" name="직선 화살표 연결선 195"/>
            <p:cNvCxnSpPr>
              <a:stCxn id="412" idx="4"/>
              <a:endCxn id="368" idx="0"/>
            </p:cNvCxnSpPr>
            <p:nvPr/>
          </p:nvCxnSpPr>
          <p:spPr>
            <a:xfrm flipH="1">
              <a:off x="1856341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직선 화살표 연결선 196"/>
            <p:cNvCxnSpPr>
              <a:stCxn id="412" idx="4"/>
              <a:endCxn id="369" idx="0"/>
            </p:cNvCxnSpPr>
            <p:nvPr/>
          </p:nvCxnSpPr>
          <p:spPr>
            <a:xfrm flipH="1">
              <a:off x="2003335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직선 화살표 연결선 197"/>
            <p:cNvCxnSpPr>
              <a:stCxn id="412" idx="4"/>
              <a:endCxn id="370" idx="0"/>
            </p:cNvCxnSpPr>
            <p:nvPr/>
          </p:nvCxnSpPr>
          <p:spPr>
            <a:xfrm>
              <a:off x="2205610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직선 화살표 연결선 198"/>
            <p:cNvCxnSpPr>
              <a:stCxn id="412" idx="4"/>
              <a:endCxn id="371" idx="0"/>
            </p:cNvCxnSpPr>
            <p:nvPr/>
          </p:nvCxnSpPr>
          <p:spPr>
            <a:xfrm>
              <a:off x="2205610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모서리가 둥근 직사각형 199"/>
            <p:cNvSpPr/>
            <p:nvPr/>
          </p:nvSpPr>
          <p:spPr>
            <a:xfrm>
              <a:off x="2110989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418" name="직선 화살표 연결선 200"/>
            <p:cNvCxnSpPr>
              <a:stCxn id="281" idx="0"/>
              <a:endCxn id="236" idx="4"/>
            </p:cNvCxnSpPr>
            <p:nvPr/>
          </p:nvCxnSpPr>
          <p:spPr>
            <a:xfrm flipH="1" flipV="1">
              <a:off x="550446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직선 화살표 연결선 201"/>
            <p:cNvCxnSpPr>
              <a:stCxn id="281" idx="0"/>
              <a:endCxn id="237" idx="4"/>
            </p:cNvCxnSpPr>
            <p:nvPr/>
          </p:nvCxnSpPr>
          <p:spPr>
            <a:xfrm flipH="1" flipV="1">
              <a:off x="697440" y="4476572"/>
              <a:ext cx="220493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직선 화살표 연결선 202"/>
            <p:cNvCxnSpPr>
              <a:stCxn id="281" idx="0"/>
              <a:endCxn id="238" idx="4"/>
            </p:cNvCxnSpPr>
            <p:nvPr/>
          </p:nvCxnSpPr>
          <p:spPr>
            <a:xfrm flipV="1">
              <a:off x="917933" y="4476572"/>
              <a:ext cx="220492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직선 화살표 연결선 203"/>
            <p:cNvCxnSpPr>
              <a:stCxn id="281" idx="0"/>
              <a:endCxn id="239" idx="4"/>
            </p:cNvCxnSpPr>
            <p:nvPr/>
          </p:nvCxnSpPr>
          <p:spPr>
            <a:xfrm flipV="1">
              <a:off x="917933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직선 화살표 연결선 204"/>
            <p:cNvCxnSpPr>
              <a:stCxn id="356" idx="0"/>
              <a:endCxn id="373" idx="4"/>
            </p:cNvCxnSpPr>
            <p:nvPr/>
          </p:nvCxnSpPr>
          <p:spPr>
            <a:xfrm flipH="1" flipV="1">
              <a:off x="1856341" y="4476572"/>
              <a:ext cx="373723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직선 화살표 연결선 205"/>
            <p:cNvCxnSpPr>
              <a:stCxn id="356" idx="0"/>
              <a:endCxn id="374" idx="4"/>
            </p:cNvCxnSpPr>
            <p:nvPr/>
          </p:nvCxnSpPr>
          <p:spPr>
            <a:xfrm flipH="1" flipV="1">
              <a:off x="2003335" y="4476572"/>
              <a:ext cx="226729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직선 화살표 연결선 206"/>
            <p:cNvCxnSpPr>
              <a:stCxn id="356" idx="0"/>
              <a:endCxn id="375" idx="4"/>
            </p:cNvCxnSpPr>
            <p:nvPr/>
          </p:nvCxnSpPr>
          <p:spPr>
            <a:xfrm flipV="1">
              <a:off x="2230064" y="4476572"/>
              <a:ext cx="214256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직선 화살표 연결선 207"/>
            <p:cNvCxnSpPr>
              <a:stCxn id="356" idx="0"/>
              <a:endCxn id="376" idx="4"/>
            </p:cNvCxnSpPr>
            <p:nvPr/>
          </p:nvCxnSpPr>
          <p:spPr>
            <a:xfrm flipV="1">
              <a:off x="2230064" y="4476572"/>
              <a:ext cx="361251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직사각형 208"/>
            <p:cNvSpPr/>
            <p:nvPr/>
          </p:nvSpPr>
          <p:spPr>
            <a:xfrm>
              <a:off x="458102" y="2837870"/>
              <a:ext cx="1987502" cy="2763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Discriminative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D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427" name="직사각형 209"/>
            <p:cNvSpPr/>
            <p:nvPr/>
          </p:nvSpPr>
          <p:spPr>
            <a:xfrm>
              <a:off x="-286330" y="5491962"/>
              <a:ext cx="1896752" cy="2763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Generative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G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428" name="TextBox 210"/>
            <p:cNvSpPr txBox="1"/>
            <p:nvPr/>
          </p:nvSpPr>
          <p:spPr>
            <a:xfrm>
              <a:off x="725081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429" name="TextBox 211"/>
            <p:cNvSpPr txBox="1"/>
            <p:nvPr/>
          </p:nvSpPr>
          <p:spPr>
            <a:xfrm>
              <a:off x="2045229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430" name="직사각형 212"/>
            <p:cNvSpPr/>
            <p:nvPr/>
          </p:nvSpPr>
          <p:spPr>
            <a:xfrm>
              <a:off x="818623" y="6217662"/>
              <a:ext cx="1056508" cy="2650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rgbClr val="FF0000"/>
                  </a:solidFill>
                </a:rPr>
                <a:t>random noise z</a:t>
              </a:r>
            </a:p>
          </p:txBody>
        </p:sp>
      </p:grpSp>
      <p:cxnSp>
        <p:nvCxnSpPr>
          <p:cNvPr id="431" name="구부러진 연결선 213"/>
          <p:cNvCxnSpPr>
            <a:stCxn id="427" idx="1"/>
          </p:cNvCxnSpPr>
          <p:nvPr/>
        </p:nvCxnSpPr>
        <p:spPr>
          <a:xfrm rot="10800000" flipV="1">
            <a:off x="4484923" y="2518210"/>
            <a:ext cx="1316117" cy="1653934"/>
          </a:xfrm>
          <a:prstGeom prst="curved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2" name="그림 2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628" y="3971848"/>
            <a:ext cx="426211" cy="445294"/>
          </a:xfrm>
          <a:prstGeom prst="rect">
            <a:avLst/>
          </a:prstGeom>
        </p:spPr>
      </p:pic>
      <p:sp>
        <p:nvSpPr>
          <p:cNvPr id="433" name="TextBox 215"/>
          <p:cNvSpPr txBox="1"/>
          <p:nvPr/>
        </p:nvSpPr>
        <p:spPr>
          <a:xfrm>
            <a:off x="5441" y="3587775"/>
            <a:ext cx="170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z: uniform dist. </a:t>
            </a:r>
            <a:endParaRPr lang="ko-KR" altLang="en-US" dirty="0"/>
          </a:p>
        </p:txBody>
      </p:sp>
      <p:cxnSp>
        <p:nvCxnSpPr>
          <p:cNvPr id="434" name="직선 화살표 연결선 216"/>
          <p:cNvCxnSpPr>
            <a:stCxn id="432" idx="2"/>
          </p:cNvCxnSpPr>
          <p:nvPr/>
        </p:nvCxnSpPr>
        <p:spPr>
          <a:xfrm>
            <a:off x="758734" y="4417142"/>
            <a:ext cx="242752" cy="382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5" name="그룹 217"/>
          <p:cNvGrpSpPr/>
          <p:nvPr/>
        </p:nvGrpSpPr>
        <p:grpSpPr>
          <a:xfrm>
            <a:off x="2147952" y="5805004"/>
            <a:ext cx="850754" cy="850754"/>
            <a:chOff x="2147952" y="5912319"/>
            <a:chExt cx="850754" cy="850754"/>
          </a:xfrm>
        </p:grpSpPr>
        <p:grpSp>
          <p:nvGrpSpPr>
            <p:cNvPr id="436" name="그룹 218"/>
            <p:cNvGrpSpPr/>
            <p:nvPr/>
          </p:nvGrpSpPr>
          <p:grpSpPr>
            <a:xfrm>
              <a:off x="2147952" y="5912319"/>
              <a:ext cx="850754" cy="850754"/>
              <a:chOff x="1985555" y="5768814"/>
              <a:chExt cx="850754" cy="850754"/>
            </a:xfrm>
          </p:grpSpPr>
          <p:sp>
            <p:nvSpPr>
              <p:cNvPr id="439" name="직사각형 221"/>
              <p:cNvSpPr/>
              <p:nvPr/>
            </p:nvSpPr>
            <p:spPr>
              <a:xfrm>
                <a:off x="1985555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40" name="직선 연결선 222"/>
              <p:cNvCxnSpPr>
                <a:stCxn id="439" idx="0"/>
                <a:endCxn id="439" idx="2"/>
              </p:cNvCxnSpPr>
              <p:nvPr/>
            </p:nvCxnSpPr>
            <p:spPr>
              <a:xfrm>
                <a:off x="24109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직선 연결선 223"/>
              <p:cNvCxnSpPr>
                <a:stCxn id="439" idx="1"/>
              </p:cNvCxnSpPr>
              <p:nvPr/>
            </p:nvCxnSpPr>
            <p:spPr>
              <a:xfrm>
                <a:off x="1985555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직선 연결선 224"/>
              <p:cNvCxnSpPr/>
              <p:nvPr/>
            </p:nvCxnSpPr>
            <p:spPr>
              <a:xfrm>
                <a:off x="1985555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직선 연결선 225"/>
              <p:cNvCxnSpPr/>
              <p:nvPr/>
            </p:nvCxnSpPr>
            <p:spPr>
              <a:xfrm>
                <a:off x="1985555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직선 연결선 226"/>
              <p:cNvCxnSpPr/>
              <p:nvPr/>
            </p:nvCxnSpPr>
            <p:spPr>
              <a:xfrm>
                <a:off x="21918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직선 연결선 227"/>
              <p:cNvCxnSpPr/>
              <p:nvPr/>
            </p:nvCxnSpPr>
            <p:spPr>
              <a:xfrm>
                <a:off x="26109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7" name="직사각형 219"/>
            <p:cNvSpPr/>
            <p:nvPr/>
          </p:nvSpPr>
          <p:spPr>
            <a:xfrm>
              <a:off x="2354254" y="6126267"/>
              <a:ext cx="217496" cy="21142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직사각형 220"/>
            <p:cNvSpPr/>
            <p:nvPr/>
          </p:nvSpPr>
          <p:spPr>
            <a:xfrm>
              <a:off x="2571749" y="6126267"/>
              <a:ext cx="200017" cy="20740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6" name="그룹 228"/>
          <p:cNvGrpSpPr/>
          <p:nvPr/>
        </p:nvGrpSpPr>
        <p:grpSpPr>
          <a:xfrm>
            <a:off x="3634160" y="5805004"/>
            <a:ext cx="850754" cy="850754"/>
            <a:chOff x="3634160" y="5912319"/>
            <a:chExt cx="850754" cy="850754"/>
          </a:xfrm>
        </p:grpSpPr>
        <p:grpSp>
          <p:nvGrpSpPr>
            <p:cNvPr id="447" name="그룹 229"/>
            <p:cNvGrpSpPr/>
            <p:nvPr/>
          </p:nvGrpSpPr>
          <p:grpSpPr>
            <a:xfrm>
              <a:off x="3634160" y="5912319"/>
              <a:ext cx="850754" cy="850754"/>
              <a:chOff x="2960280" y="5768814"/>
              <a:chExt cx="850754" cy="850754"/>
            </a:xfrm>
          </p:grpSpPr>
          <p:sp>
            <p:nvSpPr>
              <p:cNvPr id="450" name="직사각형 232"/>
              <p:cNvSpPr/>
              <p:nvPr/>
            </p:nvSpPr>
            <p:spPr>
              <a:xfrm>
                <a:off x="2960280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1" name="직선 연결선 233"/>
              <p:cNvCxnSpPr>
                <a:stCxn id="450" idx="0"/>
                <a:endCxn id="450" idx="2"/>
              </p:cNvCxnSpPr>
              <p:nvPr/>
            </p:nvCxnSpPr>
            <p:spPr>
              <a:xfrm>
                <a:off x="33856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직선 연결선 234"/>
              <p:cNvCxnSpPr>
                <a:stCxn id="450" idx="1"/>
              </p:cNvCxnSpPr>
              <p:nvPr/>
            </p:nvCxnSpPr>
            <p:spPr>
              <a:xfrm>
                <a:off x="2960280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직선 연결선 235"/>
              <p:cNvCxnSpPr/>
              <p:nvPr/>
            </p:nvCxnSpPr>
            <p:spPr>
              <a:xfrm>
                <a:off x="2960280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직선 연결선 236"/>
              <p:cNvCxnSpPr/>
              <p:nvPr/>
            </p:nvCxnSpPr>
            <p:spPr>
              <a:xfrm>
                <a:off x="2960280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직선 연결선 237"/>
              <p:cNvCxnSpPr/>
              <p:nvPr/>
            </p:nvCxnSpPr>
            <p:spPr>
              <a:xfrm>
                <a:off x="31665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직선 연결선 238"/>
              <p:cNvCxnSpPr/>
              <p:nvPr/>
            </p:nvCxnSpPr>
            <p:spPr>
              <a:xfrm>
                <a:off x="35856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직선 연결선 239"/>
              <p:cNvCxnSpPr/>
              <p:nvPr/>
            </p:nvCxnSpPr>
            <p:spPr>
              <a:xfrm>
                <a:off x="32808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직선 연결선 240"/>
              <p:cNvCxnSpPr/>
              <p:nvPr/>
            </p:nvCxnSpPr>
            <p:spPr>
              <a:xfrm>
                <a:off x="30618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직선 연결선 241"/>
              <p:cNvCxnSpPr/>
              <p:nvPr/>
            </p:nvCxnSpPr>
            <p:spPr>
              <a:xfrm>
                <a:off x="34809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직선 연결선 242"/>
              <p:cNvCxnSpPr/>
              <p:nvPr/>
            </p:nvCxnSpPr>
            <p:spPr>
              <a:xfrm>
                <a:off x="36936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직선 연결선 243"/>
              <p:cNvCxnSpPr/>
              <p:nvPr/>
            </p:nvCxnSpPr>
            <p:spPr>
              <a:xfrm>
                <a:off x="2960280" y="6083066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직선 연결선 244"/>
              <p:cNvCxnSpPr/>
              <p:nvPr/>
            </p:nvCxnSpPr>
            <p:spPr>
              <a:xfrm>
                <a:off x="2960280" y="5868753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직선 연결선 245"/>
              <p:cNvCxnSpPr/>
              <p:nvPr/>
            </p:nvCxnSpPr>
            <p:spPr>
              <a:xfrm>
                <a:off x="2960280" y="630214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직선 연결선 246"/>
              <p:cNvCxnSpPr/>
              <p:nvPr/>
            </p:nvCxnSpPr>
            <p:spPr>
              <a:xfrm>
                <a:off x="2960280" y="652359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8" name="직사각형 230"/>
            <p:cNvSpPr/>
            <p:nvPr/>
          </p:nvSpPr>
          <p:spPr>
            <a:xfrm>
              <a:off x="3635594" y="5920841"/>
              <a:ext cx="516019" cy="520779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231"/>
            <p:cNvSpPr/>
            <p:nvPr/>
          </p:nvSpPr>
          <p:spPr>
            <a:xfrm>
              <a:off x="3957864" y="5916815"/>
              <a:ext cx="527050" cy="526818"/>
            </a:xfrm>
            <a:prstGeom prst="rect">
              <a:avLst/>
            </a:prstGeom>
            <a:solidFill>
              <a:schemeClr val="accent2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65" name="직선 연결선 247"/>
          <p:cNvCxnSpPr/>
          <p:nvPr/>
        </p:nvCxnSpPr>
        <p:spPr>
          <a:xfrm flipV="1">
            <a:off x="2343150" y="5813527"/>
            <a:ext cx="1291010" cy="200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직선 연결선 248"/>
          <p:cNvCxnSpPr/>
          <p:nvPr/>
        </p:nvCxnSpPr>
        <p:spPr>
          <a:xfrm>
            <a:off x="2349500" y="6236335"/>
            <a:ext cx="1282700" cy="95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직선 연결선 249"/>
          <p:cNvCxnSpPr/>
          <p:nvPr/>
        </p:nvCxnSpPr>
        <p:spPr>
          <a:xfrm flipV="1">
            <a:off x="2769326" y="5801156"/>
            <a:ext cx="1715588" cy="22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직선 연결선 250"/>
          <p:cNvCxnSpPr/>
          <p:nvPr/>
        </p:nvCxnSpPr>
        <p:spPr>
          <a:xfrm>
            <a:off x="2769326" y="6232525"/>
            <a:ext cx="1713628" cy="86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-1025934" y="6657428"/>
            <a:ext cx="1017094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Radford </a:t>
            </a:r>
            <a:r>
              <a:rPr lang="en-US" sz="1050" dirty="0" smtClean="0">
                <a:solidFill>
                  <a:schemeClr val="bg2">
                    <a:lumMod val="50000"/>
                  </a:schemeClr>
                </a:solidFill>
              </a:rPr>
              <a:t>A, </a:t>
            </a:r>
            <a:r>
              <a:rPr lang="en-US" sz="1050" dirty="0" err="1" smtClean="0">
                <a:solidFill>
                  <a:schemeClr val="bg2">
                    <a:lumMod val="50000"/>
                  </a:schemeClr>
                </a:solidFill>
              </a:rPr>
              <a:t>etal</a:t>
            </a:r>
            <a:r>
              <a:rPr lang="en-US" sz="1050" dirty="0" smtClean="0">
                <a:solidFill>
                  <a:schemeClr val="bg2">
                    <a:lumMod val="50000"/>
                  </a:schemeClr>
                </a:solidFill>
              </a:rPr>
              <a:t>. Unsupervised 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representation learning with deep convolutional generative adversarial </a:t>
            </a:r>
            <a:r>
              <a:rPr lang="en-US" sz="1050" dirty="0" smtClean="0">
                <a:solidFill>
                  <a:schemeClr val="bg2">
                    <a:lumMod val="50000"/>
                  </a:schemeClr>
                </a:solidFill>
              </a:rPr>
              <a:t>networks. In ICLR 2016</a:t>
            </a: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34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295200" y="254688"/>
            <a:ext cx="8575200" cy="6540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mtClean="0"/>
              <a:t>CycleGAN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8719"/>
            <a:ext cx="9144000" cy="2300561"/>
          </a:xfrm>
          <a:prstGeom prst="rect">
            <a:avLst/>
          </a:prstGeom>
        </p:spPr>
      </p:pic>
      <p:sp>
        <p:nvSpPr>
          <p:cNvPr id="6" name="TextBox 1"/>
          <p:cNvSpPr txBox="1"/>
          <p:nvPr/>
        </p:nvSpPr>
        <p:spPr>
          <a:xfrm>
            <a:off x="4572000" y="6566933"/>
            <a:ext cx="4559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aseline="30000" dirty="0" smtClean="0">
                <a:solidFill>
                  <a:schemeClr val="bg2">
                    <a:lumMod val="50000"/>
                  </a:schemeClr>
                </a:solidFill>
              </a:rPr>
              <a:t>Zhu, </a:t>
            </a:r>
            <a:r>
              <a:rPr lang="en-US" altLang="ko-KR" sz="1200" baseline="30000" dirty="0" err="1" smtClean="0">
                <a:solidFill>
                  <a:schemeClr val="bg2">
                    <a:lumMod val="50000"/>
                  </a:schemeClr>
                </a:solidFill>
              </a:rPr>
              <a:t>etal</a:t>
            </a:r>
            <a:r>
              <a:rPr lang="en-US" altLang="ko-KR" sz="1200" baseline="30000" dirty="0" smtClean="0">
                <a:solidFill>
                  <a:schemeClr val="bg2">
                    <a:lumMod val="50000"/>
                  </a:schemeClr>
                </a:solidFill>
              </a:rPr>
              <a:t>. Unpaired </a:t>
            </a:r>
            <a:r>
              <a:rPr lang="en-US" altLang="ko-KR" sz="1200" baseline="30000" dirty="0">
                <a:solidFill>
                  <a:schemeClr val="bg2">
                    <a:lumMod val="50000"/>
                  </a:schemeClr>
                </a:solidFill>
              </a:rPr>
              <a:t>Image-to-Image Translation using Cycle-Consistent Adversarial </a:t>
            </a:r>
            <a:r>
              <a:rPr lang="en-US" altLang="ko-KR" sz="1200" baseline="30000" dirty="0" smtClean="0">
                <a:solidFill>
                  <a:schemeClr val="bg2">
                    <a:lumMod val="50000"/>
                  </a:schemeClr>
                </a:solidFill>
              </a:rPr>
              <a:t>Networks In ICCV 2017</a:t>
            </a:r>
            <a:endParaRPr kumimoji="1" lang="ko-KR" altLang="en-US" sz="12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76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295200" y="254688"/>
            <a:ext cx="8575200" cy="6540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mtClean="0"/>
              <a:t>CycleGAN</a:t>
            </a:r>
            <a:endParaRPr kumimoji="1" lang="ko-KR" alt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4706128" y="6629540"/>
            <a:ext cx="4559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aseline="30000" dirty="0" smtClean="0">
                <a:solidFill>
                  <a:schemeClr val="bg2">
                    <a:lumMod val="50000"/>
                  </a:schemeClr>
                </a:solidFill>
              </a:rPr>
              <a:t>Zhu, </a:t>
            </a:r>
            <a:r>
              <a:rPr lang="en-US" altLang="ko-KR" sz="1200" baseline="30000" dirty="0" err="1" smtClean="0">
                <a:solidFill>
                  <a:schemeClr val="bg2">
                    <a:lumMod val="50000"/>
                  </a:schemeClr>
                </a:solidFill>
              </a:rPr>
              <a:t>etal</a:t>
            </a:r>
            <a:r>
              <a:rPr lang="en-US" altLang="ko-KR" sz="1200" baseline="30000" dirty="0" smtClean="0">
                <a:solidFill>
                  <a:schemeClr val="bg2">
                    <a:lumMod val="50000"/>
                  </a:schemeClr>
                </a:solidFill>
              </a:rPr>
              <a:t>. Unpaired </a:t>
            </a:r>
            <a:r>
              <a:rPr lang="en-US" altLang="ko-KR" sz="1200" baseline="30000" dirty="0">
                <a:solidFill>
                  <a:schemeClr val="bg2">
                    <a:lumMod val="50000"/>
                  </a:schemeClr>
                </a:solidFill>
              </a:rPr>
              <a:t>Image-to-Image Translation using Cycle-Consistent Adversarial </a:t>
            </a:r>
            <a:r>
              <a:rPr lang="en-US" altLang="ko-KR" sz="1200" baseline="30000" dirty="0" smtClean="0">
                <a:solidFill>
                  <a:schemeClr val="bg2">
                    <a:lumMod val="50000"/>
                  </a:schemeClr>
                </a:solidFill>
              </a:rPr>
              <a:t>Networks In ICCV 2017</a:t>
            </a:r>
            <a:endParaRPr kumimoji="1" lang="ko-KR" altLang="en-US" sz="12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8719"/>
            <a:ext cx="9144000" cy="23005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5177"/>
            <a:ext cx="9144000" cy="418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0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07101" y="2566143"/>
            <a:ext cx="49147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Thank you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06457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29986" y="3528913"/>
            <a:ext cx="16419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Clustering</a:t>
            </a:r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4527793" y="2462786"/>
            <a:ext cx="3962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</a:t>
            </a:r>
            <a:r>
              <a:rPr lang="en-US" altLang="zh-CN" sz="2400" dirty="0"/>
              <a:t>oal: learn underlying hidden </a:t>
            </a:r>
            <a:endParaRPr lang="en-US" altLang="zh-CN" sz="2400" dirty="0" smtClean="0"/>
          </a:p>
          <a:p>
            <a:r>
              <a:rPr lang="en-US" altLang="zh-CN" sz="2400" dirty="0" smtClean="0"/>
              <a:t>structure </a:t>
            </a:r>
            <a:r>
              <a:rPr lang="en-US" altLang="zh-CN" sz="2400" dirty="0"/>
              <a:t>of data</a:t>
            </a:r>
            <a:endParaRPr 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1413740" y="2504767"/>
            <a:ext cx="2715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ata</a:t>
            </a:r>
            <a:r>
              <a:rPr lang="en-US" sz="2400" dirty="0"/>
              <a:t>: x</a:t>
            </a:r>
          </a:p>
          <a:p>
            <a:r>
              <a:rPr lang="en-US" sz="2400" dirty="0"/>
              <a:t>X is sample, no label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039093" y="3397328"/>
            <a:ext cx="7003472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530" y="4052133"/>
            <a:ext cx="2596363" cy="2208346"/>
          </a:xfrm>
          <a:prstGeom prst="rect">
            <a:avLst/>
          </a:prstGeom>
        </p:spPr>
      </p:pic>
      <p:sp>
        <p:nvSpPr>
          <p:cNvPr id="13" name="TextBox 3"/>
          <p:cNvSpPr txBox="1"/>
          <p:nvPr/>
        </p:nvSpPr>
        <p:spPr>
          <a:xfrm>
            <a:off x="742950" y="6584418"/>
            <a:ext cx="85153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A. Ng, M. Jordan, and Y. Weiss. On spectral clustering: analysis and an algorithm. In NIPS 2002.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025" y="4274053"/>
            <a:ext cx="2278856" cy="1764506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0" y="345419"/>
            <a:ext cx="9126492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+mn-lt"/>
              </a:rPr>
              <a:t>Supervised learning vs. Unsupervised learning</a:t>
            </a:r>
          </a:p>
        </p:txBody>
      </p:sp>
      <p:sp>
        <p:nvSpPr>
          <p:cNvPr id="12" name="矩形 11"/>
          <p:cNvSpPr/>
          <p:nvPr/>
        </p:nvSpPr>
        <p:spPr>
          <a:xfrm>
            <a:off x="686229" y="1555997"/>
            <a:ext cx="3530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Unsupervised </a:t>
            </a:r>
            <a:r>
              <a:rPr lang="en-US" altLang="zh-CN" sz="2800" dirty="0"/>
              <a:t>learning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2390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29986" y="3528913"/>
            <a:ext cx="1814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/>
              <a:t>Autoencoder</a:t>
            </a:r>
            <a:endParaRPr lang="zh-CN" altLang="en-US" sz="24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45419"/>
            <a:ext cx="9126492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+mn-lt"/>
              </a:rPr>
              <a:t>Supervised learning vs. Unsupervised learning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527793" y="2462786"/>
            <a:ext cx="3962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</a:t>
            </a:r>
            <a:r>
              <a:rPr lang="en-US" altLang="zh-CN" sz="2400" dirty="0"/>
              <a:t>oal: learn underlying hidden </a:t>
            </a:r>
            <a:endParaRPr lang="en-US" altLang="zh-CN" sz="2400" dirty="0" smtClean="0"/>
          </a:p>
          <a:p>
            <a:r>
              <a:rPr lang="en-US" altLang="zh-CN" sz="2400" dirty="0" smtClean="0"/>
              <a:t>structure </a:t>
            </a:r>
            <a:r>
              <a:rPr lang="en-US" altLang="zh-CN" sz="2400" dirty="0"/>
              <a:t>of data</a:t>
            </a:r>
            <a:endParaRPr 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413740" y="2504767"/>
            <a:ext cx="2715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ata</a:t>
            </a:r>
            <a:r>
              <a:rPr lang="en-US" sz="2400" dirty="0"/>
              <a:t>: x</a:t>
            </a:r>
          </a:p>
          <a:p>
            <a:r>
              <a:rPr lang="en-US" sz="2400" dirty="0"/>
              <a:t>X is sample, no label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1039093" y="3397328"/>
            <a:ext cx="7003472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686229" y="1555997"/>
            <a:ext cx="3530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Unsupervised </a:t>
            </a:r>
            <a:r>
              <a:rPr lang="en-US" altLang="zh-CN" sz="2800" dirty="0"/>
              <a:t>learning </a:t>
            </a:r>
            <a:endParaRPr lang="zh-CN" altLang="en-US" sz="2800" dirty="0"/>
          </a:p>
        </p:txBody>
      </p:sp>
      <p:grpSp>
        <p:nvGrpSpPr>
          <p:cNvPr id="10" name="组合 9"/>
          <p:cNvGrpSpPr/>
          <p:nvPr/>
        </p:nvGrpSpPr>
        <p:grpSpPr>
          <a:xfrm>
            <a:off x="1039093" y="4136954"/>
            <a:ext cx="3783901" cy="2231202"/>
            <a:chOff x="2618061" y="3552111"/>
            <a:chExt cx="4654394" cy="2592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2632128" y="3561412"/>
                  <a:ext cx="2489982" cy="491326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2128" y="3561412"/>
                  <a:ext cx="2489982" cy="4913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矩形 15"/>
            <p:cNvSpPr/>
            <p:nvPr/>
          </p:nvSpPr>
          <p:spPr>
            <a:xfrm>
              <a:off x="2618061" y="5611021"/>
              <a:ext cx="2489982" cy="4913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3055267" y="4565188"/>
                  <a:ext cx="1603717" cy="389402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5267" y="4565188"/>
                  <a:ext cx="1603717" cy="38940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接箭头连接符 18"/>
            <p:cNvCxnSpPr>
              <a:stCxn id="17" idx="0"/>
            </p:cNvCxnSpPr>
            <p:nvPr/>
          </p:nvCxnSpPr>
          <p:spPr>
            <a:xfrm flipH="1" flipV="1">
              <a:off x="3857125" y="4112537"/>
              <a:ext cx="1" cy="452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H="1" flipV="1">
              <a:off x="3857126" y="5053064"/>
              <a:ext cx="1" cy="452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4018777" y="4170050"/>
              <a:ext cx="10642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Decoder</a:t>
              </a:r>
              <a:endParaRPr lang="en-US" sz="2000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042822" y="5114140"/>
              <a:ext cx="10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Encoder</a:t>
              </a: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/>
                <p:cNvSpPr txBox="1"/>
                <p:nvPr/>
              </p:nvSpPr>
              <p:spPr>
                <a:xfrm>
                  <a:off x="3623075" y="5559776"/>
                  <a:ext cx="50808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文本框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3075" y="5559776"/>
                  <a:ext cx="508088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文本框 23"/>
            <p:cNvSpPr txBox="1"/>
            <p:nvPr/>
          </p:nvSpPr>
          <p:spPr>
            <a:xfrm>
              <a:off x="5769383" y="5744441"/>
              <a:ext cx="1259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Input data</a:t>
              </a:r>
              <a:endParaRPr lang="en-US" sz="2000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525887" y="3552111"/>
              <a:ext cx="17465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Reconstructed </a:t>
              </a:r>
            </a:p>
            <a:p>
              <a:r>
                <a:rPr lang="en-US" sz="2000" dirty="0" smtClean="0"/>
                <a:t>   Input data</a:t>
              </a:r>
              <a:endParaRPr lang="en-US" sz="2000" dirty="0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3067" y="3831071"/>
            <a:ext cx="1733042" cy="118207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6265" y="5558826"/>
            <a:ext cx="1698887" cy="1053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8" name="矩形 27"/>
              <p:cNvSpPr/>
              <p:nvPr/>
            </p:nvSpPr>
            <p:spPr>
              <a:xfrm>
                <a:off x="5969725" y="5028650"/>
                <a:ext cx="308027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  <a:r>
                  <a:rPr lang="en-US" altLang="zh-CN" sz="2000" b="1" dirty="0"/>
                  <a:t>loss function: </a:t>
                </a:r>
                <a:r>
                  <a:rPr lang="en-US" altLang="zh-CN" sz="2000" b="1" dirty="0" smtClean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725" y="5028650"/>
                <a:ext cx="3080279" cy="400110"/>
              </a:xfrm>
              <a:prstGeom prst="rect">
                <a:avLst/>
              </a:prstGeom>
              <a:blipFill>
                <a:blip r:embed="rId8"/>
                <a:stretch>
                  <a:fillRect t="-9091" r="-4348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2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03775" y="2602182"/>
            <a:ext cx="4546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</a:t>
            </a:r>
            <a:r>
              <a:rPr lang="en-US" altLang="zh-CN" sz="2400" dirty="0"/>
              <a:t>oal: learn a function to map x </a:t>
            </a:r>
            <a:r>
              <a:rPr lang="en-US" altLang="zh-CN" sz="2400" dirty="0">
                <a:sym typeface="Wingdings" panose="05000000000000000000" pitchFamily="2" charset="2"/>
              </a:rPr>
              <a:t>y</a:t>
            </a:r>
            <a:endParaRPr 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1093617" y="2477137"/>
            <a:ext cx="2791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ata</a:t>
            </a:r>
            <a:r>
              <a:rPr lang="en-US" sz="2400" dirty="0"/>
              <a:t>: (x, y)</a:t>
            </a:r>
          </a:p>
          <a:p>
            <a:r>
              <a:rPr lang="en-US" sz="2400" dirty="0"/>
              <a:t>X is sample, y is label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039093" y="3820238"/>
            <a:ext cx="7003472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403775" y="4719799"/>
            <a:ext cx="38940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</a:t>
            </a:r>
            <a:r>
              <a:rPr lang="en-US" altLang="zh-CN" sz="2400" dirty="0"/>
              <a:t>oal: learn underlying </a:t>
            </a:r>
            <a:r>
              <a:rPr lang="en-US" altLang="zh-CN" sz="2400" dirty="0" smtClean="0"/>
              <a:t>hidden</a:t>
            </a:r>
          </a:p>
          <a:p>
            <a:r>
              <a:rPr lang="en-US" altLang="zh-CN" sz="2400" dirty="0" smtClean="0"/>
              <a:t> </a:t>
            </a:r>
            <a:r>
              <a:rPr lang="en-US" altLang="zh-CN" sz="2400" dirty="0"/>
              <a:t>structure of data</a:t>
            </a:r>
            <a:endParaRPr 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742950" y="4237776"/>
            <a:ext cx="3530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Unsupervised learning </a:t>
            </a:r>
            <a:endParaRPr lang="zh-CN" altLang="en-US" sz="2800" dirty="0"/>
          </a:p>
        </p:txBody>
      </p:sp>
      <p:sp>
        <p:nvSpPr>
          <p:cNvPr id="20" name="文本框 19"/>
          <p:cNvSpPr txBox="1"/>
          <p:nvPr/>
        </p:nvSpPr>
        <p:spPr>
          <a:xfrm>
            <a:off x="1093617" y="3227688"/>
            <a:ext cx="3813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 image classification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93617" y="5409396"/>
            <a:ext cx="438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 </a:t>
            </a:r>
            <a:r>
              <a:rPr lang="en-US" altLang="zh-CN" sz="2400" dirty="0"/>
              <a:t>clustering, </a:t>
            </a:r>
            <a:r>
              <a:rPr lang="en-US" altLang="zh-CN" sz="2400" dirty="0" err="1"/>
              <a:t>Autoencoder</a:t>
            </a:r>
            <a:endParaRPr lang="en-US" sz="24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45419"/>
            <a:ext cx="9126492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+mn-lt"/>
              </a:rPr>
              <a:t>Supervised learning vs. Unsupervised learning</a:t>
            </a:r>
          </a:p>
        </p:txBody>
      </p:sp>
      <p:sp>
        <p:nvSpPr>
          <p:cNvPr id="12" name="矩形 11"/>
          <p:cNvSpPr/>
          <p:nvPr/>
        </p:nvSpPr>
        <p:spPr>
          <a:xfrm>
            <a:off x="811645" y="1836020"/>
            <a:ext cx="3134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S</a:t>
            </a:r>
            <a:r>
              <a:rPr lang="en-US" altLang="zh-CN" sz="2800" dirty="0" smtClean="0"/>
              <a:t>upervised </a:t>
            </a:r>
            <a:r>
              <a:rPr lang="en-US" altLang="zh-CN" sz="2800" dirty="0"/>
              <a:t>learning </a:t>
            </a:r>
            <a:endParaRPr lang="zh-CN" altLang="en-US" sz="2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093617" y="4784497"/>
            <a:ext cx="27414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ata: </a:t>
            </a:r>
            <a:r>
              <a:rPr lang="en-US" sz="2400" dirty="0"/>
              <a:t>x</a:t>
            </a:r>
          </a:p>
          <a:p>
            <a:r>
              <a:rPr lang="en-US" sz="2400" dirty="0"/>
              <a:t>X is </a:t>
            </a:r>
            <a:r>
              <a:rPr lang="en-US" sz="2400" dirty="0" smtClean="0"/>
              <a:t>sample, </a:t>
            </a:r>
            <a:r>
              <a:rPr lang="en-US" sz="2400" b="1" dirty="0">
                <a:solidFill>
                  <a:srgbClr val="FF0000"/>
                </a:solidFill>
              </a:rPr>
              <a:t>no label</a:t>
            </a:r>
          </a:p>
        </p:txBody>
      </p:sp>
    </p:spTree>
    <p:extLst>
      <p:ext uri="{BB962C8B-B14F-4D97-AF65-F5344CB8AC3E}">
        <p14:creationId xmlns:p14="http://schemas.microsoft.com/office/powerpoint/2010/main" val="186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03775" y="2602182"/>
            <a:ext cx="4546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</a:t>
            </a:r>
            <a:r>
              <a:rPr lang="en-US" altLang="zh-CN" sz="2400" dirty="0"/>
              <a:t>oal: learn a function to map x </a:t>
            </a:r>
            <a:r>
              <a:rPr lang="en-US" altLang="zh-CN" sz="2400" dirty="0">
                <a:sym typeface="Wingdings" panose="05000000000000000000" pitchFamily="2" charset="2"/>
              </a:rPr>
              <a:t>y</a:t>
            </a:r>
            <a:endParaRPr 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1093617" y="2477137"/>
            <a:ext cx="2791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ata</a:t>
            </a:r>
            <a:r>
              <a:rPr lang="en-US" sz="2400" dirty="0"/>
              <a:t>: (x, y)</a:t>
            </a:r>
          </a:p>
          <a:p>
            <a:r>
              <a:rPr lang="en-US" sz="2400" dirty="0"/>
              <a:t>X is sample, y is label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039093" y="3820238"/>
            <a:ext cx="7003472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403775" y="4719799"/>
            <a:ext cx="38940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</a:t>
            </a:r>
            <a:r>
              <a:rPr lang="en-US" altLang="zh-CN" sz="2400" dirty="0"/>
              <a:t>oal: learn underlying </a:t>
            </a:r>
            <a:r>
              <a:rPr lang="en-US" altLang="zh-CN" sz="2400" dirty="0" smtClean="0"/>
              <a:t>hidden</a:t>
            </a:r>
          </a:p>
          <a:p>
            <a:r>
              <a:rPr lang="en-US" altLang="zh-CN" sz="2400" dirty="0" smtClean="0"/>
              <a:t> </a:t>
            </a:r>
            <a:r>
              <a:rPr lang="en-US" altLang="zh-CN" sz="2400" dirty="0"/>
              <a:t>structure of data</a:t>
            </a:r>
            <a:endParaRPr 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742950" y="4237776"/>
            <a:ext cx="3530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Unsupervised learning </a:t>
            </a:r>
            <a:endParaRPr lang="zh-CN" altLang="en-US" sz="2800" dirty="0"/>
          </a:p>
        </p:txBody>
      </p:sp>
      <p:sp>
        <p:nvSpPr>
          <p:cNvPr id="20" name="文本框 19"/>
          <p:cNvSpPr txBox="1"/>
          <p:nvPr/>
        </p:nvSpPr>
        <p:spPr>
          <a:xfrm>
            <a:off x="1093617" y="3227688"/>
            <a:ext cx="3813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 image classification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93617" y="5409396"/>
            <a:ext cx="438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 </a:t>
            </a:r>
            <a:r>
              <a:rPr lang="en-US" altLang="zh-CN" sz="2400" dirty="0"/>
              <a:t>clustering, </a:t>
            </a:r>
            <a:r>
              <a:rPr lang="en-US" altLang="zh-CN" sz="2400" dirty="0" err="1"/>
              <a:t>Autoencoder</a:t>
            </a:r>
            <a:endParaRPr lang="en-US" sz="24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345419"/>
            <a:ext cx="9126492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+mn-lt"/>
              </a:rPr>
              <a:t>Supervised learning vs. Unsupervised learning</a:t>
            </a:r>
          </a:p>
        </p:txBody>
      </p:sp>
      <p:sp>
        <p:nvSpPr>
          <p:cNvPr id="12" name="矩形 11"/>
          <p:cNvSpPr/>
          <p:nvPr/>
        </p:nvSpPr>
        <p:spPr>
          <a:xfrm>
            <a:off x="811645" y="1836020"/>
            <a:ext cx="3134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S</a:t>
            </a:r>
            <a:r>
              <a:rPr lang="en-US" altLang="zh-CN" sz="2800" dirty="0" smtClean="0"/>
              <a:t>upervised </a:t>
            </a:r>
            <a:r>
              <a:rPr lang="en-US" altLang="zh-CN" sz="2800" dirty="0"/>
              <a:t>learning </a:t>
            </a:r>
            <a:endParaRPr lang="zh-CN" altLang="en-US" sz="2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093617" y="4784497"/>
            <a:ext cx="27414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ata: </a:t>
            </a:r>
            <a:r>
              <a:rPr lang="en-US" sz="2400" dirty="0"/>
              <a:t>x</a:t>
            </a:r>
          </a:p>
          <a:p>
            <a:r>
              <a:rPr lang="en-US" sz="2400" dirty="0"/>
              <a:t>X is </a:t>
            </a:r>
            <a:r>
              <a:rPr lang="en-US" sz="2400" dirty="0" smtClean="0"/>
              <a:t>sample, </a:t>
            </a:r>
            <a:r>
              <a:rPr lang="en-US" sz="2400" b="1" dirty="0">
                <a:solidFill>
                  <a:srgbClr val="FF0000"/>
                </a:solidFill>
              </a:rPr>
              <a:t>no label</a:t>
            </a:r>
          </a:p>
        </p:txBody>
      </p:sp>
      <p:sp>
        <p:nvSpPr>
          <p:cNvPr id="15" name="矩形 14"/>
          <p:cNvSpPr/>
          <p:nvPr/>
        </p:nvSpPr>
        <p:spPr>
          <a:xfrm>
            <a:off x="4524612" y="4359795"/>
            <a:ext cx="4425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understand structure of visual world</a:t>
            </a:r>
          </a:p>
        </p:txBody>
      </p:sp>
    </p:spTree>
    <p:extLst>
      <p:ext uri="{BB962C8B-B14F-4D97-AF65-F5344CB8AC3E}">
        <p14:creationId xmlns:p14="http://schemas.microsoft.com/office/powerpoint/2010/main" val="296695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971104" y="2808325"/>
            <a:ext cx="7354623" cy="34588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200" i="1" dirty="0"/>
              <a:t>What I cannot create, I do not understand </a:t>
            </a:r>
            <a:r>
              <a:rPr lang="en-US" altLang="ko-KR" i="1" dirty="0"/>
              <a:t/>
            </a:r>
            <a:br>
              <a:rPr lang="en-US" altLang="ko-KR" i="1" dirty="0"/>
            </a:br>
            <a:r>
              <a:rPr lang="en-US" altLang="ko-KR" i="1" dirty="0"/>
              <a:t>—Richard </a:t>
            </a:r>
            <a:r>
              <a:rPr lang="en-US" altLang="ko-KR" i="1" dirty="0" smtClean="0"/>
              <a:t>Feynman</a:t>
            </a:r>
            <a:endParaRPr lang="en-US" altLang="ko-KR" i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3606" y="358115"/>
            <a:ext cx="838962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+mn-lt"/>
              </a:rPr>
              <a:t>Generative </a:t>
            </a:r>
            <a:r>
              <a:rPr lang="en-US" dirty="0">
                <a:latin typeface="+mn-lt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15294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173004" y="4106475"/>
                <a:ext cx="2814810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dirty="0"/>
                  <a:t>Real images distribution</a:t>
                </a:r>
              </a:p>
              <a:p>
                <a:r>
                  <a:rPr lang="en-US" altLang="zh-CN" sz="2100" dirty="0"/>
                  <a:t>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zh-CN" sz="21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1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1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004" y="4106475"/>
                <a:ext cx="2814810" cy="738664"/>
              </a:xfrm>
              <a:prstGeom prst="rect">
                <a:avLst/>
              </a:prstGeom>
              <a:blipFill>
                <a:blip r:embed="rId5"/>
                <a:stretch>
                  <a:fillRect l="-2597" t="-5785" r="-1732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4988035" y="4088146"/>
                <a:ext cx="3460434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dirty="0" smtClean="0"/>
                  <a:t>generated images distribution</a:t>
                </a:r>
              </a:p>
              <a:p>
                <a:r>
                  <a:rPr lang="en-US" altLang="zh-CN" sz="2100" dirty="0"/>
                  <a:t>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CN" sz="21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1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1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035" y="4088146"/>
                <a:ext cx="3460434" cy="738664"/>
              </a:xfrm>
              <a:prstGeom prst="rect">
                <a:avLst/>
              </a:prstGeom>
              <a:blipFill>
                <a:blip r:embed="rId6"/>
                <a:stretch>
                  <a:fillRect l="-2113" t="-5785" r="-1232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453606" y="5477871"/>
                <a:ext cx="851167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b="1" i="1" dirty="0" smtClean="0"/>
                  <a:t>We want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d>
                      <m:dPr>
                        <m:ctrlPr>
                          <a:rPr lang="en-US" altLang="zh-CN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200" b="1" i="1" dirty="0">
                    <a:solidFill>
                      <a:srgbClr val="FF0000"/>
                    </a:solidFill>
                  </a:rPr>
                  <a:t> similar to </a:t>
                </a:r>
                <a:r>
                  <a:rPr lang="en-US" altLang="zh-CN" sz="3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3200" b="1" i="1">
                            <a:latin typeface="Cambria Math" panose="02040503050406030204" pitchFamily="18" charset="0"/>
                          </a:rPr>
                          <m:t>𝒅𝒂𝒕𝒂</m:t>
                        </m:r>
                      </m:sub>
                    </m:sSub>
                    <m:r>
                      <a:rPr lang="en-US" altLang="zh-CN" sz="32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32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i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06" y="5477871"/>
                <a:ext cx="8511674" cy="584775"/>
              </a:xfrm>
              <a:prstGeom prst="rect">
                <a:avLst/>
              </a:prstGeom>
              <a:blipFill>
                <a:blip r:embed="rId7"/>
                <a:stretch>
                  <a:fillRect l="-1790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/>
          <p:cNvSpPr txBox="1">
            <a:spLocks/>
          </p:cNvSpPr>
          <p:nvPr/>
        </p:nvSpPr>
        <p:spPr>
          <a:xfrm>
            <a:off x="453606" y="358115"/>
            <a:ext cx="838962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+mn-lt"/>
              </a:rPr>
              <a:t>Generative </a:t>
            </a:r>
            <a:r>
              <a:rPr lang="en-US" dirty="0">
                <a:latin typeface="+mn-lt"/>
              </a:rPr>
              <a:t>model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220" y="1817243"/>
            <a:ext cx="3294594" cy="214396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4421" y="1817243"/>
            <a:ext cx="3245151" cy="214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2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8927</TotalTime>
  <Words>1184</Words>
  <Application>Microsoft Office PowerPoint</Application>
  <PresentationFormat>全屏显示(4:3)</PresentationFormat>
  <Paragraphs>428</Paragraphs>
  <Slides>37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等线</vt:lpstr>
      <vt:lpstr>等线 Light</vt:lpstr>
      <vt:lpstr>맑은 고딕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Generative Model Autoencoder (AE) and Generative adversarial network (GAN) </vt:lpstr>
      <vt:lpstr>Overview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Generative adversarial network (GAN)</vt:lpstr>
      <vt:lpstr>Generative adversarial network (GAN)</vt:lpstr>
      <vt:lpstr>Generative adversarial network (GAN)</vt:lpstr>
      <vt:lpstr>Generative adversarial network (GAN)</vt:lpstr>
      <vt:lpstr>PowerPoint 演示文稿</vt:lpstr>
      <vt:lpstr>Generative adversarial network (GAN)</vt:lpstr>
      <vt:lpstr>Generative adversarial network (GAN)</vt:lpstr>
      <vt:lpstr>Generative adversarial network (GAN)</vt:lpstr>
      <vt:lpstr>Generative adversarial network (GAN)</vt:lpstr>
      <vt:lpstr>Generative adversarial network (GAN)</vt:lpstr>
      <vt:lpstr>Generative adversarial network (GAN)</vt:lpstr>
      <vt:lpstr>Generative adversarial network (GAN)</vt:lpstr>
      <vt:lpstr>Generative adversarial network (GAN)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R-CNNs of various velocities</dc:title>
  <dc:creator>Microsoft Office User</dc:creator>
  <cp:lastModifiedBy>Windows User</cp:lastModifiedBy>
  <cp:revision>615</cp:revision>
  <dcterms:created xsi:type="dcterms:W3CDTF">2015-12-02T22:15:16Z</dcterms:created>
  <dcterms:modified xsi:type="dcterms:W3CDTF">2018-10-04T05:21:42Z</dcterms:modified>
</cp:coreProperties>
</file>